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263" r:id="rId3"/>
    <p:sldId id="262" r:id="rId4"/>
    <p:sldId id="261" r:id="rId5"/>
    <p:sldId id="260" r:id="rId6"/>
    <p:sldId id="258" r:id="rId7"/>
    <p:sldId id="259" r:id="rId8"/>
    <p:sldId id="264" r:id="rId9"/>
    <p:sldId id="266" r:id="rId10"/>
    <p:sldId id="267" r:id="rId11"/>
    <p:sldId id="265" r:id="rId12"/>
    <p:sldId id="788" r:id="rId13"/>
    <p:sldId id="787" r:id="rId14"/>
    <p:sldId id="790" r:id="rId15"/>
    <p:sldId id="799" r:id="rId16"/>
    <p:sldId id="800" r:id="rId17"/>
    <p:sldId id="803" r:id="rId18"/>
    <p:sldId id="802" r:id="rId19"/>
    <p:sldId id="801" r:id="rId20"/>
    <p:sldId id="804" r:id="rId21"/>
    <p:sldId id="808" r:id="rId22"/>
    <p:sldId id="805" r:id="rId23"/>
    <p:sldId id="806" r:id="rId24"/>
    <p:sldId id="807" r:id="rId25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u="sng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u="sng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u="sng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u="sng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u="sng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u="sng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u="sng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u="sng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u="sng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155"/>
  </p:normalViewPr>
  <p:slideViewPr>
    <p:cSldViewPr snapToGrid="0">
      <p:cViewPr varScale="1">
        <p:scale>
          <a:sx n="116" d="100"/>
          <a:sy n="116" d="100"/>
        </p:scale>
        <p:origin x="32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8.png>
</file>

<file path=ppt/media/image19.png>
</file>

<file path=ppt/media/image20.png>
</file>

<file path=ppt/media/image21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u="none"/>
            </a:lvl1pPr>
          </a:lstStyle>
          <a:p>
            <a:endParaRPr lang="es-E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u="none"/>
            </a:lvl1pPr>
          </a:lstStyle>
          <a:p>
            <a:endParaRPr lang="es-E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u="none"/>
            </a:lvl1pPr>
          </a:lstStyle>
          <a:p>
            <a:endParaRPr lang="es-E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u="none"/>
            </a:lvl1pPr>
          </a:lstStyle>
          <a:p>
            <a:fld id="{15C60F97-3D4C-4F75-A6B8-A493F7E609DA}" type="slidenum">
              <a:rPr lang="es-ES"/>
              <a:pPr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726669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9694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6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2089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7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92984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7244CE-9BF1-4E02-8634-EE9F15F09E7A}" type="slidenum">
              <a:rPr lang="es-ES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2066BF-51F6-4B16-B5F3-14D6B5861C5E}" type="slidenum">
              <a:rPr lang="es-ES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501D666-A62A-4B09-8396-CC8D150C619F}" type="slidenum">
              <a:rPr lang="es-ES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5662F8-E95A-4997-9BF9-750519CA0242}" type="slidenum">
              <a:rPr lang="es-ES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72B82F7-5272-442D-ADCB-96733C8C066F}" type="slidenum">
              <a:rPr lang="es-ES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89F39AD-D083-4A10-A634-111D066F2F38}" type="slidenum">
              <a:rPr lang="es-ES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F067C9-6025-4EF2-911A-9F5EF607DA09}" type="slidenum">
              <a:rPr lang="es-ES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23FE2D-4B2E-4352-8937-3907323EB259}" type="slidenum">
              <a:rPr lang="es-ES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EE280F-D508-4AE8-940B-8B8352C75F02}" type="slidenum">
              <a:rPr lang="es-ES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2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AC78A91-A570-4957-A3F4-0007527138B7}" type="slidenum">
              <a:rPr lang="es-ES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FB324F-0317-4EE9-9889-B802811801EE}" type="slidenum">
              <a:rPr lang="es-ES"/>
              <a:pPr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1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u="none"/>
            </a:lvl1pPr>
          </a:lstStyle>
          <a:p>
            <a:endParaRPr lang="es-E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u="none"/>
            </a:lvl1pPr>
          </a:lstStyle>
          <a:p>
            <a:endParaRPr lang="es-E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u="none"/>
            </a:lvl1pPr>
          </a:lstStyle>
          <a:p>
            <a:fld id="{02C140D8-8E6C-4F4B-A309-F7D62E680376}" type="slidenum">
              <a:rPr lang="es-ES"/>
              <a:pPr/>
              <a:t>‹#›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8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10" Type="http://schemas.openxmlformats.org/officeDocument/2006/relationships/image" Target="../media/image17.emf"/><Relationship Id="rId4" Type="http://schemas.openxmlformats.org/officeDocument/2006/relationships/image" Target="../media/image9.emf"/><Relationship Id="rId9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5"/>
          <p:cNvSpPr txBox="1">
            <a:spLocks noChangeArrowheads="1"/>
          </p:cNvSpPr>
          <p:nvPr/>
        </p:nvSpPr>
        <p:spPr bwMode="auto">
          <a:xfrm>
            <a:off x="2549021" y="1690179"/>
            <a:ext cx="4012637" cy="35394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s-CL" sz="2400" u="none" dirty="0">
                <a:solidFill>
                  <a:srgbClr val="FF0000"/>
                </a:solidFill>
                <a:latin typeface="Trebuchet MS" pitchFamily="34" charset="0"/>
              </a:rPr>
              <a:t>P</a:t>
            </a:r>
            <a:r>
              <a:rPr lang="es-CL" sz="2400" u="none" dirty="0">
                <a:solidFill>
                  <a:srgbClr val="3366FF"/>
                </a:solidFill>
                <a:latin typeface="Trebuchet MS" pitchFamily="34" charset="0"/>
              </a:rPr>
              <a:t>r</a:t>
            </a:r>
            <a:r>
              <a:rPr lang="es-CL" sz="2400" u="none" dirty="0">
                <a:solidFill>
                  <a:srgbClr val="FFFF00"/>
                </a:solidFill>
                <a:latin typeface="Trebuchet MS" pitchFamily="34" charset="0"/>
              </a:rPr>
              <a:t>o</a:t>
            </a:r>
            <a:r>
              <a:rPr lang="es-CL" sz="2400" u="none" dirty="0">
                <a:solidFill>
                  <a:srgbClr val="00FF00"/>
                </a:solidFill>
                <a:latin typeface="Trebuchet MS" pitchFamily="34" charset="0"/>
              </a:rPr>
              <a:t>c</a:t>
            </a:r>
            <a:r>
              <a:rPr lang="es-CL" sz="2400" u="none" dirty="0">
                <a:solidFill>
                  <a:schemeClr val="bg1"/>
                </a:solidFill>
                <a:latin typeface="Trebuchet MS" pitchFamily="34" charset="0"/>
              </a:rPr>
              <a:t>e</a:t>
            </a:r>
            <a:r>
              <a:rPr lang="es-CL" sz="2400" u="none" dirty="0">
                <a:solidFill>
                  <a:srgbClr val="FF6600"/>
                </a:solidFill>
                <a:latin typeface="Trebuchet MS" pitchFamily="34" charset="0"/>
              </a:rPr>
              <a:t>s</a:t>
            </a:r>
            <a:r>
              <a:rPr lang="es-CL" sz="2400" u="none" dirty="0">
                <a:solidFill>
                  <a:srgbClr val="FF0000"/>
                </a:solidFill>
                <a:latin typeface="Trebuchet MS" pitchFamily="34" charset="0"/>
              </a:rPr>
              <a:t>a</a:t>
            </a:r>
            <a:r>
              <a:rPr lang="es-CL" sz="2400" u="none" dirty="0">
                <a:solidFill>
                  <a:srgbClr val="3366FF"/>
                </a:solidFill>
                <a:latin typeface="Trebuchet MS" pitchFamily="34" charset="0"/>
              </a:rPr>
              <a:t>m</a:t>
            </a:r>
            <a:r>
              <a:rPr lang="es-CL" sz="2400" u="none" dirty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u="none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u="none" dirty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u="none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u="none" dirty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u="none" dirty="0">
                <a:solidFill>
                  <a:srgbClr val="3333CC"/>
                </a:solidFill>
                <a:latin typeface="Trebuchet MS" pitchFamily="34" charset="0"/>
              </a:rPr>
              <a:t> </a:t>
            </a:r>
            <a:r>
              <a:rPr lang="es-CL" sz="2400" u="none" dirty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u="none" dirty="0">
                <a:solidFill>
                  <a:srgbClr val="FFFF00"/>
                </a:solidFill>
                <a:latin typeface="Trebuchet MS" pitchFamily="34" charset="0"/>
              </a:rPr>
              <a:t>e </a:t>
            </a:r>
            <a:r>
              <a:rPr lang="es-CL" sz="2400" u="none" dirty="0">
                <a:solidFill>
                  <a:srgbClr val="00FF00"/>
                </a:solidFill>
                <a:latin typeface="Trebuchet MS" pitchFamily="34" charset="0"/>
              </a:rPr>
              <a:t>I</a:t>
            </a:r>
            <a:r>
              <a:rPr lang="es-CL" sz="2400" u="none" dirty="0">
                <a:solidFill>
                  <a:schemeClr val="bg1"/>
                </a:solidFill>
                <a:latin typeface="Trebuchet MS" pitchFamily="34" charset="0"/>
              </a:rPr>
              <a:t>m</a:t>
            </a:r>
            <a:r>
              <a:rPr lang="es-CL" sz="2400" u="none" dirty="0">
                <a:solidFill>
                  <a:srgbClr val="FF6600"/>
                </a:solidFill>
                <a:latin typeface="Trebuchet MS" pitchFamily="34" charset="0"/>
              </a:rPr>
              <a:t>á</a:t>
            </a:r>
            <a:r>
              <a:rPr lang="es-CL" sz="2400" u="none" dirty="0">
                <a:solidFill>
                  <a:srgbClr val="FF0000"/>
                </a:solidFill>
                <a:latin typeface="Trebuchet MS" pitchFamily="34" charset="0"/>
              </a:rPr>
              <a:t>g</a:t>
            </a:r>
            <a:r>
              <a:rPr lang="es-CL" sz="2400" u="none" dirty="0">
                <a:solidFill>
                  <a:srgbClr val="3366FF"/>
                </a:solidFill>
                <a:latin typeface="Trebuchet MS" pitchFamily="34" charset="0"/>
              </a:rPr>
              <a:t>e</a:t>
            </a:r>
            <a:r>
              <a:rPr lang="es-CL" sz="2400" u="none" dirty="0">
                <a:solidFill>
                  <a:srgbClr val="FFFF00"/>
                </a:solidFill>
                <a:latin typeface="Trebuchet MS" pitchFamily="34" charset="0"/>
              </a:rPr>
              <a:t>n</a:t>
            </a:r>
            <a:r>
              <a:rPr lang="es-CL" sz="2400" u="none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u="none" dirty="0">
                <a:solidFill>
                  <a:schemeClr val="bg1"/>
                </a:solidFill>
                <a:latin typeface="Trebuchet MS" pitchFamily="34" charset="0"/>
              </a:rPr>
              <a:t>s</a:t>
            </a:r>
            <a:endParaRPr lang="es-CL" sz="2400" u="none" dirty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u="none" dirty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</a:p>
          <a:p>
            <a:pPr algn="ctr"/>
            <a:endParaRPr lang="es-CL" sz="2400" u="none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u="none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u="none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u="none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u="none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400" u="none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200" u="none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200" u="none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Departmento de Ciencia de la Computación</a:t>
            </a:r>
          </a:p>
          <a:p>
            <a:pPr algn="ctr"/>
            <a:r>
              <a:rPr lang="es-CL" sz="1200" u="none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200" u="none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</a:t>
            </a:r>
            <a:r>
              <a:rPr lang="es-CL" sz="1200" u="none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 Chile</a:t>
            </a:r>
            <a:endParaRPr lang="es-CL" sz="1200" u="none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99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0665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none"/>
          </a:p>
        </p:txBody>
      </p:sp>
      <p:sp>
        <p:nvSpPr>
          <p:cNvPr id="6" name="Rectangle 5"/>
          <p:cNvSpPr/>
          <p:nvPr/>
        </p:nvSpPr>
        <p:spPr>
          <a:xfrm>
            <a:off x="3853065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none"/>
          </a:p>
        </p:txBody>
      </p:sp>
      <p:sp>
        <p:nvSpPr>
          <p:cNvPr id="7" name="Rectangle 6"/>
          <p:cNvSpPr/>
          <p:nvPr/>
        </p:nvSpPr>
        <p:spPr>
          <a:xfrm>
            <a:off x="3618618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none"/>
          </a:p>
        </p:txBody>
      </p:sp>
      <p:sp>
        <p:nvSpPr>
          <p:cNvPr id="8" name="Rectangle 7"/>
          <p:cNvSpPr/>
          <p:nvPr/>
        </p:nvSpPr>
        <p:spPr>
          <a:xfrm>
            <a:off x="4005465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none"/>
          </a:p>
        </p:txBody>
      </p:sp>
      <p:sp>
        <p:nvSpPr>
          <p:cNvPr id="9" name="Rectangle 8"/>
          <p:cNvSpPr/>
          <p:nvPr/>
        </p:nvSpPr>
        <p:spPr>
          <a:xfrm>
            <a:off x="3808392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none"/>
          </a:p>
        </p:txBody>
      </p:sp>
      <p:sp>
        <p:nvSpPr>
          <p:cNvPr id="10" name="TextBox 9"/>
          <p:cNvSpPr txBox="1"/>
          <p:nvPr/>
        </p:nvSpPr>
        <p:spPr>
          <a:xfrm>
            <a:off x="1" y="3031066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u="none" dirty="0">
                <a:solidFill>
                  <a:srgbClr val="FFFFFF"/>
                </a:solidFill>
                <a:latin typeface="Trebuchet MS"/>
                <a:cs typeface="Trebuchet MS"/>
              </a:rPr>
              <a:t>Muestreo en 1D y en 2D</a:t>
            </a:r>
          </a:p>
          <a:p>
            <a:pPr algn="ctr"/>
            <a:endParaRPr lang="es-CL" sz="1000" u="none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algn="ctr"/>
            <a:r>
              <a:rPr lang="es-CL" sz="1000" u="none" dirty="0">
                <a:solidFill>
                  <a:srgbClr val="FFFFFF"/>
                </a:solidFill>
                <a:latin typeface="Trebuchet MS"/>
                <a:cs typeface="Trebuchet MS"/>
              </a:rPr>
              <a:t>[ Capítulo 4 ]</a:t>
            </a:r>
          </a:p>
        </p:txBody>
      </p:sp>
    </p:spTree>
    <p:extLst>
      <p:ext uri="{BB962C8B-B14F-4D97-AF65-F5344CB8AC3E}">
        <p14:creationId xmlns:p14="http://schemas.microsoft.com/office/powerpoint/2010/main" val="208384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>
            <a:extLst>
              <a:ext uri="{FF2B5EF4-FFF2-40B4-BE49-F238E27FC236}">
                <a16:creationId xmlns:a16="http://schemas.microsoft.com/office/drawing/2014/main" id="{FFBDD968-C5B9-A749-9595-0C9E61555888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508" y="205012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" name="Line 5">
            <a:extLst>
              <a:ext uri="{FF2B5EF4-FFF2-40B4-BE49-F238E27FC236}">
                <a16:creationId xmlns:a16="http://schemas.microsoft.com/office/drawing/2014/main" id="{BA12A4F8-05B3-F94D-B5AD-2642B693AB7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39394" y="681698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Line 6">
            <a:extLst>
              <a:ext uri="{FF2B5EF4-FFF2-40B4-BE49-F238E27FC236}">
                <a16:creationId xmlns:a16="http://schemas.microsoft.com/office/drawing/2014/main" id="{5DFC15B5-155A-B743-ADB1-15ED276CADE8}"/>
              </a:ext>
            </a:extLst>
          </p:cNvPr>
          <p:cNvSpPr>
            <a:spLocks noChangeShapeType="1"/>
          </p:cNvSpPr>
          <p:nvPr/>
        </p:nvSpPr>
        <p:spPr bwMode="auto">
          <a:xfrm>
            <a:off x="4947683" y="205012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ABB0CEA6-DF4C-CF40-BB4E-F338F050E6E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60569" y="681698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77DA2DA5-5F0C-594F-8D20-5E8F800A6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4519" y="1853273"/>
            <a:ext cx="24878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/>
              <a:t>t</a:t>
            </a:r>
            <a:endParaRPr lang="es-ES" i="1" u="none"/>
          </a:p>
        </p:txBody>
      </p:sp>
      <p:sp>
        <p:nvSpPr>
          <p:cNvPr id="9" name="Text Box 9">
            <a:extLst>
              <a:ext uri="{FF2B5EF4-FFF2-40B4-BE49-F238E27FC236}">
                <a16:creationId xmlns:a16="http://schemas.microsoft.com/office/drawing/2014/main" id="{09E6CB9A-ADEA-F640-B854-352850B111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14744" y="1823110"/>
            <a:ext cx="35137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u="none" dirty="0">
                <a:sym typeface="Symbol" pitchFamily="18" charset="2"/>
              </a:rPr>
              <a:t>w</a:t>
            </a:r>
          </a:p>
        </p:txBody>
      </p:sp>
      <p:sp>
        <p:nvSpPr>
          <p:cNvPr id="10" name="Text Box 10">
            <a:extLst>
              <a:ext uri="{FF2B5EF4-FFF2-40B4-BE49-F238E27FC236}">
                <a16:creationId xmlns:a16="http://schemas.microsoft.com/office/drawing/2014/main" id="{2495BE8D-8EFA-364E-AAC5-DC21249807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3219" y="557873"/>
            <a:ext cx="46679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/>
              <a:t>f(t)</a:t>
            </a:r>
            <a:endParaRPr lang="es-ES" i="1" u="none"/>
          </a:p>
        </p:txBody>
      </p:sp>
      <p:sp>
        <p:nvSpPr>
          <p:cNvPr id="11" name="Text Box 11">
            <a:extLst>
              <a:ext uri="{FF2B5EF4-FFF2-40B4-BE49-F238E27FC236}">
                <a16:creationId xmlns:a16="http://schemas.microsoft.com/office/drawing/2014/main" id="{C6898789-E3B8-AF41-9C81-AA7F5EC6EC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0419" y="534061"/>
            <a:ext cx="6463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 dirty="0"/>
              <a:t>F(</a:t>
            </a:r>
            <a:r>
              <a:rPr lang="es-ES" u="none" dirty="0">
                <a:sym typeface="Symbol" pitchFamily="18" charset="2"/>
              </a:rPr>
              <a:t>w</a:t>
            </a:r>
            <a:r>
              <a:rPr lang="es-CL" i="1" u="none" dirty="0"/>
              <a:t>)</a:t>
            </a:r>
            <a:endParaRPr lang="es-ES" i="1" u="none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841B2D1B-E090-EC43-9651-9AFB05B847EE}"/>
              </a:ext>
            </a:extLst>
          </p:cNvPr>
          <p:cNvSpPr>
            <a:spLocks/>
          </p:cNvSpPr>
          <p:nvPr/>
        </p:nvSpPr>
        <p:spPr bwMode="auto">
          <a:xfrm>
            <a:off x="697944" y="1042060"/>
            <a:ext cx="3024187" cy="731838"/>
          </a:xfrm>
          <a:custGeom>
            <a:avLst/>
            <a:gdLst/>
            <a:ahLst/>
            <a:cxnLst>
              <a:cxn ang="0">
                <a:pos x="0" y="174"/>
              </a:cxn>
              <a:cxn ang="0">
                <a:pos x="227" y="83"/>
              </a:cxn>
              <a:cxn ang="0">
                <a:pos x="409" y="220"/>
              </a:cxn>
              <a:cxn ang="0">
                <a:pos x="908" y="38"/>
              </a:cxn>
              <a:cxn ang="0">
                <a:pos x="1452" y="446"/>
              </a:cxn>
              <a:cxn ang="0">
                <a:pos x="1815" y="129"/>
              </a:cxn>
              <a:cxn ang="0">
                <a:pos x="1905" y="174"/>
              </a:cxn>
            </a:cxnLst>
            <a:rect l="0" t="0" r="r" b="b"/>
            <a:pathLst>
              <a:path w="1905" h="461">
                <a:moveTo>
                  <a:pt x="0" y="174"/>
                </a:moveTo>
                <a:cubicBezTo>
                  <a:pt x="79" y="124"/>
                  <a:pt x="159" y="75"/>
                  <a:pt x="227" y="83"/>
                </a:cubicBezTo>
                <a:cubicBezTo>
                  <a:pt x="295" y="91"/>
                  <a:pt x="296" y="227"/>
                  <a:pt x="409" y="220"/>
                </a:cubicBezTo>
                <a:cubicBezTo>
                  <a:pt x="522" y="213"/>
                  <a:pt x="734" y="0"/>
                  <a:pt x="908" y="38"/>
                </a:cubicBezTo>
                <a:cubicBezTo>
                  <a:pt x="1082" y="76"/>
                  <a:pt x="1301" y="431"/>
                  <a:pt x="1452" y="446"/>
                </a:cubicBezTo>
                <a:cubicBezTo>
                  <a:pt x="1603" y="461"/>
                  <a:pt x="1740" y="174"/>
                  <a:pt x="1815" y="129"/>
                </a:cubicBezTo>
                <a:cubicBezTo>
                  <a:pt x="1890" y="84"/>
                  <a:pt x="1897" y="129"/>
                  <a:pt x="1905" y="174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29" name="Group 31">
            <a:extLst>
              <a:ext uri="{FF2B5EF4-FFF2-40B4-BE49-F238E27FC236}">
                <a16:creationId xmlns:a16="http://schemas.microsoft.com/office/drawing/2014/main" id="{554BC602-C3AF-E641-94CE-3A04FF211A10}"/>
              </a:ext>
            </a:extLst>
          </p:cNvPr>
          <p:cNvGrpSpPr>
            <a:grpSpLocks/>
          </p:cNvGrpSpPr>
          <p:nvPr/>
        </p:nvGrpSpPr>
        <p:grpSpPr bwMode="auto">
          <a:xfrm>
            <a:off x="6027181" y="1042061"/>
            <a:ext cx="865188" cy="1019175"/>
            <a:chOff x="3787" y="482"/>
            <a:chExt cx="726" cy="642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B7C1467-264E-FD41-8186-3F28CB577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7" y="482"/>
              <a:ext cx="363" cy="642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5218D224-ABE8-844B-B237-499AC65DF3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50" y="482"/>
              <a:ext cx="363" cy="642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2" name="Text Box 52">
            <a:extLst>
              <a:ext uri="{FF2B5EF4-FFF2-40B4-BE49-F238E27FC236}">
                <a16:creationId xmlns:a16="http://schemas.microsoft.com/office/drawing/2014/main" id="{9B410486-2249-064F-942F-EC8A7D8827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7907" y="2065998"/>
            <a:ext cx="4026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u="none" dirty="0">
                <a:sym typeface="Symbol" pitchFamily="18" charset="2"/>
              </a:rPr>
              <a:t>w</a:t>
            </a:r>
            <a:r>
              <a:rPr lang="es-CL" u="none" dirty="0"/>
              <a:t>’</a:t>
            </a:r>
            <a:endParaRPr lang="es-ES" u="none" dirty="0"/>
          </a:p>
        </p:txBody>
      </p:sp>
      <p:sp>
        <p:nvSpPr>
          <p:cNvPr id="53" name="Line 53">
            <a:extLst>
              <a:ext uri="{FF2B5EF4-FFF2-40B4-BE49-F238E27FC236}">
                <a16:creationId xmlns:a16="http://schemas.microsoft.com/office/drawing/2014/main" id="{DE7C00C8-6C97-174C-AE53-53C1F0E540D7}"/>
              </a:ext>
            </a:extLst>
          </p:cNvPr>
          <p:cNvSpPr>
            <a:spLocks noChangeShapeType="1"/>
          </p:cNvSpPr>
          <p:nvPr/>
        </p:nvSpPr>
        <p:spPr bwMode="auto">
          <a:xfrm>
            <a:off x="6911419" y="1977098"/>
            <a:ext cx="0" cy="1444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EFD5E80C-4576-DF42-AA74-32E9D115B717}"/>
              </a:ext>
            </a:extLst>
          </p:cNvPr>
          <p:cNvGrpSpPr/>
          <p:nvPr/>
        </p:nvGrpSpPr>
        <p:grpSpPr>
          <a:xfrm>
            <a:off x="626508" y="2812123"/>
            <a:ext cx="7839614" cy="1910795"/>
            <a:chOff x="626508" y="2812123"/>
            <a:chExt cx="7839614" cy="1910795"/>
          </a:xfrm>
        </p:grpSpPr>
        <p:sp>
          <p:nvSpPr>
            <p:cNvPr id="12" name="Line 12">
              <a:extLst>
                <a:ext uri="{FF2B5EF4-FFF2-40B4-BE49-F238E27FC236}">
                  <a16:creationId xmlns:a16="http://schemas.microsoft.com/office/drawing/2014/main" id="{BD324D80-B299-0540-8D77-F345816A09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6508" y="4328185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13">
              <a:extLst>
                <a:ext uri="{FF2B5EF4-FFF2-40B4-BE49-F238E27FC236}">
                  <a16:creationId xmlns:a16="http://schemas.microsoft.com/office/drawing/2014/main" id="{0A3BB212-6DFF-B341-9175-F3AABACA7B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2959760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14">
              <a:extLst>
                <a:ext uri="{FF2B5EF4-FFF2-40B4-BE49-F238E27FC236}">
                  <a16:creationId xmlns:a16="http://schemas.microsoft.com/office/drawing/2014/main" id="{592ABBEC-227C-7444-B247-2E995818E1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47683" y="4328185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15">
              <a:extLst>
                <a:ext uri="{FF2B5EF4-FFF2-40B4-BE49-F238E27FC236}">
                  <a16:creationId xmlns:a16="http://schemas.microsoft.com/office/drawing/2014/main" id="{EB345DD8-D9FB-C042-8638-79918701BD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60569" y="2959760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 Box 16">
              <a:extLst>
                <a:ext uri="{FF2B5EF4-FFF2-40B4-BE49-F238E27FC236}">
                  <a16:creationId xmlns:a16="http://schemas.microsoft.com/office/drawing/2014/main" id="{71B30331-4A0A-E848-B601-C1D3285C2C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4519" y="4131335"/>
              <a:ext cx="24878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t</a:t>
              </a:r>
              <a:endParaRPr lang="es-ES" i="1" u="none"/>
            </a:p>
          </p:txBody>
        </p:sp>
        <p:sp>
          <p:nvSpPr>
            <p:cNvPr id="17" name="Text Box 17">
              <a:extLst>
                <a:ext uri="{FF2B5EF4-FFF2-40B4-BE49-F238E27FC236}">
                  <a16:creationId xmlns:a16="http://schemas.microsoft.com/office/drawing/2014/main" id="{12BE85BF-714A-374C-A3CB-A7AEE400E4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14744" y="4101173"/>
              <a:ext cx="35137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w</a:t>
              </a:r>
            </a:p>
          </p:txBody>
        </p:sp>
        <p:sp>
          <p:nvSpPr>
            <p:cNvPr id="18" name="Text Box 18">
              <a:extLst>
                <a:ext uri="{FF2B5EF4-FFF2-40B4-BE49-F238E27FC236}">
                  <a16:creationId xmlns:a16="http://schemas.microsoft.com/office/drawing/2014/main" id="{9D030B2F-C730-3741-BA57-88DAD1E7D8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63220" y="2835935"/>
              <a:ext cx="51809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s(t)</a:t>
              </a:r>
              <a:endParaRPr lang="es-ES" i="1" u="none"/>
            </a:p>
          </p:txBody>
        </p:sp>
        <p:sp>
          <p:nvSpPr>
            <p:cNvPr id="19" name="Text Box 19">
              <a:extLst>
                <a:ext uri="{FF2B5EF4-FFF2-40B4-BE49-F238E27FC236}">
                  <a16:creationId xmlns:a16="http://schemas.microsoft.com/office/drawing/2014/main" id="{1B93BD17-14E1-DD49-A78F-9393C05B34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30419" y="2812123"/>
              <a:ext cx="659155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 dirty="0"/>
                <a:t>S(</a:t>
              </a:r>
              <a:r>
                <a:rPr lang="es-ES" u="none" dirty="0">
                  <a:sym typeface="Symbol" pitchFamily="18" charset="2"/>
                </a:rPr>
                <a:t>w</a:t>
              </a:r>
              <a:r>
                <a:rPr lang="es-CL" i="1" u="none" dirty="0"/>
                <a:t>)</a:t>
              </a:r>
              <a:endParaRPr lang="es-ES" i="1" u="none" dirty="0"/>
            </a:p>
          </p:txBody>
        </p:sp>
        <p:sp>
          <p:nvSpPr>
            <p:cNvPr id="32" name="Line 32">
              <a:extLst>
                <a:ext uri="{FF2B5EF4-FFF2-40B4-BE49-F238E27FC236}">
                  <a16:creationId xmlns:a16="http://schemas.microsoft.com/office/drawing/2014/main" id="{0D8234AA-08F1-3541-894F-F41B571141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424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Line 33">
              <a:extLst>
                <a:ext uri="{FF2B5EF4-FFF2-40B4-BE49-F238E27FC236}">
                  <a16:creationId xmlns:a16="http://schemas.microsoft.com/office/drawing/2014/main" id="{1227A73A-DAC9-BE40-85C2-151E4EBFC3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583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34">
              <a:extLst>
                <a:ext uri="{FF2B5EF4-FFF2-40B4-BE49-F238E27FC236}">
                  <a16:creationId xmlns:a16="http://schemas.microsoft.com/office/drawing/2014/main" id="{629E97D1-DAE3-D943-8611-EB4EEF7843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57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1796C445-98C9-C148-BD22-868BA7170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16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36">
              <a:extLst>
                <a:ext uri="{FF2B5EF4-FFF2-40B4-BE49-F238E27FC236}">
                  <a16:creationId xmlns:a16="http://schemas.microsoft.com/office/drawing/2014/main" id="{7105C95D-43AE-DE4C-81A4-147992FE90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60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37">
              <a:extLst>
                <a:ext uri="{FF2B5EF4-FFF2-40B4-BE49-F238E27FC236}">
                  <a16:creationId xmlns:a16="http://schemas.microsoft.com/office/drawing/2014/main" id="{3882E7FF-F374-3F40-96BA-3394A227B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219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38">
              <a:extLst>
                <a:ext uri="{FF2B5EF4-FFF2-40B4-BE49-F238E27FC236}">
                  <a16:creationId xmlns:a16="http://schemas.microsoft.com/office/drawing/2014/main" id="{16E19EA0-9558-3C4E-BD11-F55381A85D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Line 39">
              <a:extLst>
                <a:ext uri="{FF2B5EF4-FFF2-40B4-BE49-F238E27FC236}">
                  <a16:creationId xmlns:a16="http://schemas.microsoft.com/office/drawing/2014/main" id="{BCC39490-F5CF-7946-B25C-D4CD465AA5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552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40">
              <a:extLst>
                <a:ext uri="{FF2B5EF4-FFF2-40B4-BE49-F238E27FC236}">
                  <a16:creationId xmlns:a16="http://schemas.microsoft.com/office/drawing/2014/main" id="{01DFF4DA-0D8D-6F44-8FEF-8BD66E5289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696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41">
              <a:extLst>
                <a:ext uri="{FF2B5EF4-FFF2-40B4-BE49-F238E27FC236}">
                  <a16:creationId xmlns:a16="http://schemas.microsoft.com/office/drawing/2014/main" id="{51CD7558-DAE7-5C4B-8EE9-0627090BEE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855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Line 42">
              <a:extLst>
                <a:ext uri="{FF2B5EF4-FFF2-40B4-BE49-F238E27FC236}">
                  <a16:creationId xmlns:a16="http://schemas.microsoft.com/office/drawing/2014/main" id="{10BD3298-7525-2449-9E2C-8C2F51EC5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29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Line 43">
              <a:extLst>
                <a:ext uri="{FF2B5EF4-FFF2-40B4-BE49-F238E27FC236}">
                  <a16:creationId xmlns:a16="http://schemas.microsoft.com/office/drawing/2014/main" id="{459DCEC5-E1E5-B541-A55D-D26ECDCF8B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188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 Box 44">
              <a:extLst>
                <a:ext uri="{FF2B5EF4-FFF2-40B4-BE49-F238E27FC236}">
                  <a16:creationId xmlns:a16="http://schemas.microsoft.com/office/drawing/2014/main" id="{33250803-5CFE-7B42-9D0C-30056A6944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6269" y="3201061"/>
              <a:ext cx="32573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T</a:t>
              </a:r>
            </a:p>
          </p:txBody>
        </p:sp>
        <p:sp>
          <p:nvSpPr>
            <p:cNvPr id="45" name="Line 45">
              <a:extLst>
                <a:ext uri="{FF2B5EF4-FFF2-40B4-BE49-F238E27FC236}">
                  <a16:creationId xmlns:a16="http://schemas.microsoft.com/office/drawing/2014/main" id="{265749E4-CA2E-DC49-B49C-72FEE43BB2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9394" y="3626510"/>
              <a:ext cx="431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Line 46">
              <a:extLst>
                <a:ext uri="{FF2B5EF4-FFF2-40B4-BE49-F238E27FC236}">
                  <a16:creationId xmlns:a16="http://schemas.microsoft.com/office/drawing/2014/main" id="{9CABD0DB-F7C9-794E-A2FC-AE22015F79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87094" y="3626510"/>
              <a:ext cx="2159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Line 47">
              <a:extLst>
                <a:ext uri="{FF2B5EF4-FFF2-40B4-BE49-F238E27FC236}">
                  <a16:creationId xmlns:a16="http://schemas.microsoft.com/office/drawing/2014/main" id="{F42CE8C8-F25F-F24F-8DDA-E1C7B21B0B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1194" y="3555073"/>
              <a:ext cx="0" cy="1444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Line 48">
              <a:extLst>
                <a:ext uri="{FF2B5EF4-FFF2-40B4-BE49-F238E27FC236}">
                  <a16:creationId xmlns:a16="http://schemas.microsoft.com/office/drawing/2014/main" id="{F6E14445-08C4-154B-8693-CFF0E07E5A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87094" y="3555073"/>
              <a:ext cx="0" cy="1444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Line 49">
              <a:extLst>
                <a:ext uri="{FF2B5EF4-FFF2-40B4-BE49-F238E27FC236}">
                  <a16:creationId xmlns:a16="http://schemas.microsoft.com/office/drawing/2014/main" id="{AC9D179D-FA7B-C94F-BB66-98605A56F5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58981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Line 50">
              <a:extLst>
                <a:ext uri="{FF2B5EF4-FFF2-40B4-BE49-F238E27FC236}">
                  <a16:creationId xmlns:a16="http://schemas.microsoft.com/office/drawing/2014/main" id="{78E8B60A-25AF-B841-80D8-76DC805E6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22581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Line 51">
              <a:extLst>
                <a:ext uri="{FF2B5EF4-FFF2-40B4-BE49-F238E27FC236}">
                  <a16:creationId xmlns:a16="http://schemas.microsoft.com/office/drawing/2014/main" id="{2788620A-A509-1B42-9AEE-7691D99C94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595381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 Box 54">
              <a:extLst>
                <a:ext uri="{FF2B5EF4-FFF2-40B4-BE49-F238E27FC236}">
                  <a16:creationId xmlns:a16="http://schemas.microsoft.com/office/drawing/2014/main" id="{AD237A25-6694-0C41-ADC6-FB9F049846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35245" y="4353586"/>
              <a:ext cx="51809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1/T</a:t>
              </a:r>
              <a:endParaRPr lang="es-ES" i="1" u="none" dirty="0">
                <a:sym typeface="Symbol" pitchFamily="18" charset="2"/>
              </a:endParaRPr>
            </a:p>
          </p:txBody>
        </p:sp>
      </p:grpSp>
      <p:sp>
        <p:nvSpPr>
          <p:cNvPr id="20" name="Line 20">
            <a:extLst>
              <a:ext uri="{FF2B5EF4-FFF2-40B4-BE49-F238E27FC236}">
                <a16:creationId xmlns:a16="http://schemas.microsoft.com/office/drawing/2014/main" id="{760426F0-B93E-584E-B388-9EB0A4D706B2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508" y="648877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1" name="Line 21">
            <a:extLst>
              <a:ext uri="{FF2B5EF4-FFF2-40B4-BE49-F238E27FC236}">
                <a16:creationId xmlns:a16="http://schemas.microsoft.com/office/drawing/2014/main" id="{F7DF5E5B-FBB4-1B4B-9A5D-E8338C205A3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39394" y="5120348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2" name="Line 22">
            <a:extLst>
              <a:ext uri="{FF2B5EF4-FFF2-40B4-BE49-F238E27FC236}">
                <a16:creationId xmlns:a16="http://schemas.microsoft.com/office/drawing/2014/main" id="{4B4FC9FE-69FE-664B-8F5D-E977D9831D94}"/>
              </a:ext>
            </a:extLst>
          </p:cNvPr>
          <p:cNvSpPr>
            <a:spLocks noChangeShapeType="1"/>
          </p:cNvSpPr>
          <p:nvPr/>
        </p:nvSpPr>
        <p:spPr bwMode="auto">
          <a:xfrm>
            <a:off x="4947683" y="648877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3" name="Line 23">
            <a:extLst>
              <a:ext uri="{FF2B5EF4-FFF2-40B4-BE49-F238E27FC236}">
                <a16:creationId xmlns:a16="http://schemas.microsoft.com/office/drawing/2014/main" id="{9FE41A80-1FAA-6B42-840D-0F4955BC560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60569" y="5120348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4" name="Text Box 24">
            <a:extLst>
              <a:ext uri="{FF2B5EF4-FFF2-40B4-BE49-F238E27FC236}">
                <a16:creationId xmlns:a16="http://schemas.microsoft.com/office/drawing/2014/main" id="{577E8206-C1B0-904A-B49A-3F1E1B8FA3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4519" y="6291923"/>
            <a:ext cx="24878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/>
              <a:t>t</a:t>
            </a:r>
            <a:endParaRPr lang="es-ES" i="1" u="none"/>
          </a:p>
        </p:txBody>
      </p:sp>
      <p:sp>
        <p:nvSpPr>
          <p:cNvPr id="25" name="Text Box 25">
            <a:extLst>
              <a:ext uri="{FF2B5EF4-FFF2-40B4-BE49-F238E27FC236}">
                <a16:creationId xmlns:a16="http://schemas.microsoft.com/office/drawing/2014/main" id="{2AE974A6-B317-C144-BE7B-1D57F3A5EF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14744" y="6261760"/>
            <a:ext cx="35137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u="none" dirty="0">
                <a:sym typeface="Symbol" pitchFamily="18" charset="2"/>
              </a:rPr>
              <a:t>w</a:t>
            </a:r>
          </a:p>
        </p:txBody>
      </p:sp>
      <p:sp>
        <p:nvSpPr>
          <p:cNvPr id="26" name="Text Box 26">
            <a:extLst>
              <a:ext uri="{FF2B5EF4-FFF2-40B4-BE49-F238E27FC236}">
                <a16:creationId xmlns:a16="http://schemas.microsoft.com/office/drawing/2014/main" id="{87CB6920-1E88-5F4F-B1D1-48493C385F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3220" y="4996523"/>
            <a:ext cx="46679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 dirty="0"/>
              <a:t>f(t)</a:t>
            </a:r>
            <a:endParaRPr lang="es-ES" i="1" u="none" dirty="0"/>
          </a:p>
        </p:txBody>
      </p:sp>
      <p:sp>
        <p:nvSpPr>
          <p:cNvPr id="27" name="Text Box 27">
            <a:extLst>
              <a:ext uri="{FF2B5EF4-FFF2-40B4-BE49-F238E27FC236}">
                <a16:creationId xmlns:a16="http://schemas.microsoft.com/office/drawing/2014/main" id="{901C899D-2515-DB46-9597-B41F426CAE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0420" y="4972711"/>
            <a:ext cx="121058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 dirty="0"/>
              <a:t>F(</a:t>
            </a:r>
            <a:r>
              <a:rPr lang="es-ES" u="none" dirty="0">
                <a:sym typeface="Symbol" pitchFamily="18" charset="2"/>
              </a:rPr>
              <a:t>w</a:t>
            </a:r>
            <a:r>
              <a:rPr lang="es-CL" i="1" u="none" dirty="0"/>
              <a:t>)*S(</a:t>
            </a:r>
            <a:r>
              <a:rPr lang="es-ES" u="none" dirty="0">
                <a:sym typeface="Symbol" pitchFamily="18" charset="2"/>
              </a:rPr>
              <a:t>w</a:t>
            </a:r>
            <a:r>
              <a:rPr lang="es-CL" i="1" u="none" dirty="0"/>
              <a:t>)</a:t>
            </a:r>
            <a:endParaRPr lang="es-ES" i="1" u="none" dirty="0"/>
          </a:p>
        </p:txBody>
      </p:sp>
      <p:sp>
        <p:nvSpPr>
          <p:cNvPr id="55" name="Freeform 55">
            <a:extLst>
              <a:ext uri="{FF2B5EF4-FFF2-40B4-BE49-F238E27FC236}">
                <a16:creationId xmlns:a16="http://schemas.microsoft.com/office/drawing/2014/main" id="{1C08E94D-355B-A149-B341-B85F5CA7EF81}"/>
              </a:ext>
            </a:extLst>
          </p:cNvPr>
          <p:cNvSpPr>
            <a:spLocks/>
          </p:cNvSpPr>
          <p:nvPr/>
        </p:nvSpPr>
        <p:spPr bwMode="auto">
          <a:xfrm>
            <a:off x="697944" y="5434674"/>
            <a:ext cx="3024187" cy="731837"/>
          </a:xfrm>
          <a:custGeom>
            <a:avLst/>
            <a:gdLst/>
            <a:ahLst/>
            <a:cxnLst>
              <a:cxn ang="0">
                <a:pos x="0" y="174"/>
              </a:cxn>
              <a:cxn ang="0">
                <a:pos x="227" y="83"/>
              </a:cxn>
              <a:cxn ang="0">
                <a:pos x="409" y="220"/>
              </a:cxn>
              <a:cxn ang="0">
                <a:pos x="908" y="38"/>
              </a:cxn>
              <a:cxn ang="0">
                <a:pos x="1452" y="446"/>
              </a:cxn>
              <a:cxn ang="0">
                <a:pos x="1815" y="129"/>
              </a:cxn>
              <a:cxn ang="0">
                <a:pos x="1905" y="174"/>
              </a:cxn>
            </a:cxnLst>
            <a:rect l="0" t="0" r="r" b="b"/>
            <a:pathLst>
              <a:path w="1905" h="461">
                <a:moveTo>
                  <a:pt x="0" y="174"/>
                </a:moveTo>
                <a:cubicBezTo>
                  <a:pt x="79" y="124"/>
                  <a:pt x="159" y="75"/>
                  <a:pt x="227" y="83"/>
                </a:cubicBezTo>
                <a:cubicBezTo>
                  <a:pt x="295" y="91"/>
                  <a:pt x="296" y="227"/>
                  <a:pt x="409" y="220"/>
                </a:cubicBezTo>
                <a:cubicBezTo>
                  <a:pt x="522" y="213"/>
                  <a:pt x="734" y="0"/>
                  <a:pt x="908" y="38"/>
                </a:cubicBezTo>
                <a:cubicBezTo>
                  <a:pt x="1082" y="76"/>
                  <a:pt x="1301" y="431"/>
                  <a:pt x="1452" y="446"/>
                </a:cubicBezTo>
                <a:cubicBezTo>
                  <a:pt x="1603" y="461"/>
                  <a:pt x="1740" y="174"/>
                  <a:pt x="1815" y="129"/>
                </a:cubicBezTo>
                <a:cubicBezTo>
                  <a:pt x="1890" y="84"/>
                  <a:pt x="1897" y="129"/>
                  <a:pt x="1905" y="174"/>
                </a:cubicBezTo>
              </a:path>
            </a:pathLst>
          </a:custGeom>
          <a:noFill/>
          <a:ln w="9525" cap="flat" cmpd="sng">
            <a:solidFill>
              <a:srgbClr val="0000FF"/>
            </a:solidFill>
            <a:prstDash val="dash"/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68" name="Group 68">
            <a:extLst>
              <a:ext uri="{FF2B5EF4-FFF2-40B4-BE49-F238E27FC236}">
                <a16:creationId xmlns:a16="http://schemas.microsoft.com/office/drawing/2014/main" id="{AF2DB46D-3A7A-0644-99B9-E250B0DE1A0D}"/>
              </a:ext>
            </a:extLst>
          </p:cNvPr>
          <p:cNvGrpSpPr>
            <a:grpSpLocks/>
          </p:cNvGrpSpPr>
          <p:nvPr/>
        </p:nvGrpSpPr>
        <p:grpSpPr bwMode="auto">
          <a:xfrm>
            <a:off x="6027181" y="5494998"/>
            <a:ext cx="865188" cy="1019175"/>
            <a:chOff x="3787" y="482"/>
            <a:chExt cx="726" cy="642"/>
          </a:xfrm>
        </p:grpSpPr>
        <p:sp>
          <p:nvSpPr>
            <p:cNvPr id="69" name="Freeform 69">
              <a:extLst>
                <a:ext uri="{FF2B5EF4-FFF2-40B4-BE49-F238E27FC236}">
                  <a16:creationId xmlns:a16="http://schemas.microsoft.com/office/drawing/2014/main" id="{849B73FE-5956-734A-8B9D-0D90F5FC8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7" y="482"/>
              <a:ext cx="363" cy="642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70">
              <a:extLst>
                <a:ext uri="{FF2B5EF4-FFF2-40B4-BE49-F238E27FC236}">
                  <a16:creationId xmlns:a16="http://schemas.microsoft.com/office/drawing/2014/main" id="{24C60C76-5F53-6247-9A75-90759FABDE8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50" y="482"/>
              <a:ext cx="363" cy="642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0" name="Freeform 64">
            <a:extLst>
              <a:ext uri="{FF2B5EF4-FFF2-40B4-BE49-F238E27FC236}">
                <a16:creationId xmlns:a16="http://schemas.microsoft.com/office/drawing/2014/main" id="{DA3F83B4-6071-434F-8B72-A2C1524FBAFC}"/>
              </a:ext>
            </a:extLst>
          </p:cNvPr>
          <p:cNvSpPr>
            <a:spLocks/>
          </p:cNvSpPr>
          <p:nvPr/>
        </p:nvSpPr>
        <p:spPr bwMode="auto">
          <a:xfrm>
            <a:off x="5036067" y="5422799"/>
            <a:ext cx="2209778" cy="1054099"/>
          </a:xfrm>
          <a:custGeom>
            <a:avLst/>
            <a:gdLst/>
            <a:ahLst/>
            <a:cxnLst>
              <a:cxn ang="0">
                <a:pos x="0" y="499"/>
              </a:cxn>
              <a:cxn ang="0">
                <a:pos x="681" y="499"/>
              </a:cxn>
              <a:cxn ang="0">
                <a:pos x="681" y="0"/>
              </a:cxn>
              <a:cxn ang="0">
                <a:pos x="1406" y="0"/>
              </a:cxn>
              <a:cxn ang="0">
                <a:pos x="1406" y="499"/>
              </a:cxn>
              <a:cxn ang="0">
                <a:pos x="1633" y="499"/>
              </a:cxn>
            </a:cxnLst>
            <a:rect l="0" t="0" r="r" b="b"/>
            <a:pathLst>
              <a:path w="1633" h="499">
                <a:moveTo>
                  <a:pt x="0" y="499"/>
                </a:moveTo>
                <a:lnTo>
                  <a:pt x="681" y="499"/>
                </a:lnTo>
                <a:lnTo>
                  <a:pt x="681" y="0"/>
                </a:lnTo>
                <a:lnTo>
                  <a:pt x="1406" y="0"/>
                </a:lnTo>
                <a:lnTo>
                  <a:pt x="1406" y="499"/>
                </a:lnTo>
                <a:lnTo>
                  <a:pt x="1633" y="499"/>
                </a:ln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0" name="Text Box 11">
            <a:extLst>
              <a:ext uri="{FF2B5EF4-FFF2-40B4-BE49-F238E27FC236}">
                <a16:creationId xmlns:a16="http://schemas.microsoft.com/office/drawing/2014/main" id="{D862EB8D-ACD4-F94C-B3AF-6D00F7FE06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7640" y="72396"/>
            <a:ext cx="2715808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1D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488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>
            <a:extLst>
              <a:ext uri="{FF2B5EF4-FFF2-40B4-BE49-F238E27FC236}">
                <a16:creationId xmlns:a16="http://schemas.microsoft.com/office/drawing/2014/main" id="{FFBDD968-C5B9-A749-9595-0C9E61555888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508" y="205012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" name="Line 5">
            <a:extLst>
              <a:ext uri="{FF2B5EF4-FFF2-40B4-BE49-F238E27FC236}">
                <a16:creationId xmlns:a16="http://schemas.microsoft.com/office/drawing/2014/main" id="{BA12A4F8-05B3-F94D-B5AD-2642B693AB7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39394" y="681698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Line 6">
            <a:extLst>
              <a:ext uri="{FF2B5EF4-FFF2-40B4-BE49-F238E27FC236}">
                <a16:creationId xmlns:a16="http://schemas.microsoft.com/office/drawing/2014/main" id="{5DFC15B5-155A-B743-ADB1-15ED276CADE8}"/>
              </a:ext>
            </a:extLst>
          </p:cNvPr>
          <p:cNvSpPr>
            <a:spLocks noChangeShapeType="1"/>
          </p:cNvSpPr>
          <p:nvPr/>
        </p:nvSpPr>
        <p:spPr bwMode="auto">
          <a:xfrm>
            <a:off x="4947683" y="205012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ABB0CEA6-DF4C-CF40-BB4E-F338F050E6E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60569" y="681698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77DA2DA5-5F0C-594F-8D20-5E8F800A6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4519" y="1853273"/>
            <a:ext cx="24878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/>
              <a:t>t</a:t>
            </a:r>
            <a:endParaRPr lang="es-ES" i="1" u="none"/>
          </a:p>
        </p:txBody>
      </p:sp>
      <p:sp>
        <p:nvSpPr>
          <p:cNvPr id="9" name="Text Box 9">
            <a:extLst>
              <a:ext uri="{FF2B5EF4-FFF2-40B4-BE49-F238E27FC236}">
                <a16:creationId xmlns:a16="http://schemas.microsoft.com/office/drawing/2014/main" id="{09E6CB9A-ADEA-F640-B854-352850B111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14744" y="1823110"/>
            <a:ext cx="35137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u="none" dirty="0">
                <a:sym typeface="Symbol" pitchFamily="18" charset="2"/>
              </a:rPr>
              <a:t>w</a:t>
            </a:r>
          </a:p>
        </p:txBody>
      </p:sp>
      <p:sp>
        <p:nvSpPr>
          <p:cNvPr id="10" name="Text Box 10">
            <a:extLst>
              <a:ext uri="{FF2B5EF4-FFF2-40B4-BE49-F238E27FC236}">
                <a16:creationId xmlns:a16="http://schemas.microsoft.com/office/drawing/2014/main" id="{2495BE8D-8EFA-364E-AAC5-DC21249807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3219" y="557873"/>
            <a:ext cx="46679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/>
              <a:t>f(t)</a:t>
            </a:r>
            <a:endParaRPr lang="es-ES" i="1" u="none"/>
          </a:p>
        </p:txBody>
      </p:sp>
      <p:sp>
        <p:nvSpPr>
          <p:cNvPr id="11" name="Text Box 11">
            <a:extLst>
              <a:ext uri="{FF2B5EF4-FFF2-40B4-BE49-F238E27FC236}">
                <a16:creationId xmlns:a16="http://schemas.microsoft.com/office/drawing/2014/main" id="{C6898789-E3B8-AF41-9C81-AA7F5EC6EC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0419" y="534061"/>
            <a:ext cx="6463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 dirty="0"/>
              <a:t>F(</a:t>
            </a:r>
            <a:r>
              <a:rPr lang="es-ES" u="none" dirty="0">
                <a:sym typeface="Symbol" pitchFamily="18" charset="2"/>
              </a:rPr>
              <a:t>w</a:t>
            </a:r>
            <a:r>
              <a:rPr lang="es-CL" i="1" u="none" dirty="0"/>
              <a:t>)</a:t>
            </a:r>
            <a:endParaRPr lang="es-ES" i="1" u="none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841B2D1B-E090-EC43-9651-9AFB05B847EE}"/>
              </a:ext>
            </a:extLst>
          </p:cNvPr>
          <p:cNvSpPr>
            <a:spLocks/>
          </p:cNvSpPr>
          <p:nvPr/>
        </p:nvSpPr>
        <p:spPr bwMode="auto">
          <a:xfrm>
            <a:off x="697944" y="1042060"/>
            <a:ext cx="3024187" cy="731838"/>
          </a:xfrm>
          <a:custGeom>
            <a:avLst/>
            <a:gdLst/>
            <a:ahLst/>
            <a:cxnLst>
              <a:cxn ang="0">
                <a:pos x="0" y="174"/>
              </a:cxn>
              <a:cxn ang="0">
                <a:pos x="227" y="83"/>
              </a:cxn>
              <a:cxn ang="0">
                <a:pos x="409" y="220"/>
              </a:cxn>
              <a:cxn ang="0">
                <a:pos x="908" y="38"/>
              </a:cxn>
              <a:cxn ang="0">
                <a:pos x="1452" y="446"/>
              </a:cxn>
              <a:cxn ang="0">
                <a:pos x="1815" y="129"/>
              </a:cxn>
              <a:cxn ang="0">
                <a:pos x="1905" y="174"/>
              </a:cxn>
            </a:cxnLst>
            <a:rect l="0" t="0" r="r" b="b"/>
            <a:pathLst>
              <a:path w="1905" h="461">
                <a:moveTo>
                  <a:pt x="0" y="174"/>
                </a:moveTo>
                <a:cubicBezTo>
                  <a:pt x="79" y="124"/>
                  <a:pt x="159" y="75"/>
                  <a:pt x="227" y="83"/>
                </a:cubicBezTo>
                <a:cubicBezTo>
                  <a:pt x="295" y="91"/>
                  <a:pt x="296" y="227"/>
                  <a:pt x="409" y="220"/>
                </a:cubicBezTo>
                <a:cubicBezTo>
                  <a:pt x="522" y="213"/>
                  <a:pt x="734" y="0"/>
                  <a:pt x="908" y="38"/>
                </a:cubicBezTo>
                <a:cubicBezTo>
                  <a:pt x="1082" y="76"/>
                  <a:pt x="1301" y="431"/>
                  <a:pt x="1452" y="446"/>
                </a:cubicBezTo>
                <a:cubicBezTo>
                  <a:pt x="1603" y="461"/>
                  <a:pt x="1740" y="174"/>
                  <a:pt x="1815" y="129"/>
                </a:cubicBezTo>
                <a:cubicBezTo>
                  <a:pt x="1890" y="84"/>
                  <a:pt x="1897" y="129"/>
                  <a:pt x="1905" y="174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29" name="Group 31">
            <a:extLst>
              <a:ext uri="{FF2B5EF4-FFF2-40B4-BE49-F238E27FC236}">
                <a16:creationId xmlns:a16="http://schemas.microsoft.com/office/drawing/2014/main" id="{554BC602-C3AF-E641-94CE-3A04FF211A10}"/>
              </a:ext>
            </a:extLst>
          </p:cNvPr>
          <p:cNvGrpSpPr>
            <a:grpSpLocks/>
          </p:cNvGrpSpPr>
          <p:nvPr/>
        </p:nvGrpSpPr>
        <p:grpSpPr bwMode="auto">
          <a:xfrm>
            <a:off x="6027181" y="1042061"/>
            <a:ext cx="865188" cy="1019175"/>
            <a:chOff x="3787" y="482"/>
            <a:chExt cx="726" cy="642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B7C1467-264E-FD41-8186-3F28CB577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7" y="482"/>
              <a:ext cx="363" cy="642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5218D224-ABE8-844B-B237-499AC65DF3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50" y="482"/>
              <a:ext cx="363" cy="642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2" name="Text Box 52">
            <a:extLst>
              <a:ext uri="{FF2B5EF4-FFF2-40B4-BE49-F238E27FC236}">
                <a16:creationId xmlns:a16="http://schemas.microsoft.com/office/drawing/2014/main" id="{9B410486-2249-064F-942F-EC8A7D8827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7907" y="2065998"/>
            <a:ext cx="4026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u="none" dirty="0">
                <a:sym typeface="Symbol" pitchFamily="18" charset="2"/>
              </a:rPr>
              <a:t>w</a:t>
            </a:r>
            <a:r>
              <a:rPr lang="es-CL" u="none" dirty="0"/>
              <a:t>’</a:t>
            </a:r>
            <a:endParaRPr lang="es-ES" u="none" dirty="0"/>
          </a:p>
        </p:txBody>
      </p:sp>
      <p:sp>
        <p:nvSpPr>
          <p:cNvPr id="53" name="Line 53">
            <a:extLst>
              <a:ext uri="{FF2B5EF4-FFF2-40B4-BE49-F238E27FC236}">
                <a16:creationId xmlns:a16="http://schemas.microsoft.com/office/drawing/2014/main" id="{DE7C00C8-6C97-174C-AE53-53C1F0E540D7}"/>
              </a:ext>
            </a:extLst>
          </p:cNvPr>
          <p:cNvSpPr>
            <a:spLocks noChangeShapeType="1"/>
          </p:cNvSpPr>
          <p:nvPr/>
        </p:nvSpPr>
        <p:spPr bwMode="auto">
          <a:xfrm>
            <a:off x="6911419" y="1977098"/>
            <a:ext cx="0" cy="1444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9654CA9-28DD-7648-A008-74D5256BBFC3}"/>
              </a:ext>
            </a:extLst>
          </p:cNvPr>
          <p:cNvGrpSpPr/>
          <p:nvPr/>
        </p:nvGrpSpPr>
        <p:grpSpPr>
          <a:xfrm>
            <a:off x="626508" y="2812123"/>
            <a:ext cx="7839614" cy="1910795"/>
            <a:chOff x="626508" y="2812123"/>
            <a:chExt cx="7839614" cy="1910795"/>
          </a:xfrm>
        </p:grpSpPr>
        <p:sp>
          <p:nvSpPr>
            <p:cNvPr id="12" name="Line 12">
              <a:extLst>
                <a:ext uri="{FF2B5EF4-FFF2-40B4-BE49-F238E27FC236}">
                  <a16:creationId xmlns:a16="http://schemas.microsoft.com/office/drawing/2014/main" id="{BD324D80-B299-0540-8D77-F345816A09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6508" y="4328185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13">
              <a:extLst>
                <a:ext uri="{FF2B5EF4-FFF2-40B4-BE49-F238E27FC236}">
                  <a16:creationId xmlns:a16="http://schemas.microsoft.com/office/drawing/2014/main" id="{0A3BB212-6DFF-B341-9175-F3AABACA7B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2959760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14">
              <a:extLst>
                <a:ext uri="{FF2B5EF4-FFF2-40B4-BE49-F238E27FC236}">
                  <a16:creationId xmlns:a16="http://schemas.microsoft.com/office/drawing/2014/main" id="{592ABBEC-227C-7444-B247-2E995818E1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47683" y="4328185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15">
              <a:extLst>
                <a:ext uri="{FF2B5EF4-FFF2-40B4-BE49-F238E27FC236}">
                  <a16:creationId xmlns:a16="http://schemas.microsoft.com/office/drawing/2014/main" id="{EB345DD8-D9FB-C042-8638-79918701BD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60569" y="2959760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 Box 16">
              <a:extLst>
                <a:ext uri="{FF2B5EF4-FFF2-40B4-BE49-F238E27FC236}">
                  <a16:creationId xmlns:a16="http://schemas.microsoft.com/office/drawing/2014/main" id="{71B30331-4A0A-E848-B601-C1D3285C2C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4519" y="4131335"/>
              <a:ext cx="24878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t</a:t>
              </a:r>
              <a:endParaRPr lang="es-ES" i="1" u="none"/>
            </a:p>
          </p:txBody>
        </p:sp>
        <p:sp>
          <p:nvSpPr>
            <p:cNvPr id="17" name="Text Box 17">
              <a:extLst>
                <a:ext uri="{FF2B5EF4-FFF2-40B4-BE49-F238E27FC236}">
                  <a16:creationId xmlns:a16="http://schemas.microsoft.com/office/drawing/2014/main" id="{12BE85BF-714A-374C-A3CB-A7AEE400E4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14744" y="4101173"/>
              <a:ext cx="35137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w</a:t>
              </a:r>
            </a:p>
          </p:txBody>
        </p:sp>
        <p:sp>
          <p:nvSpPr>
            <p:cNvPr id="18" name="Text Box 18">
              <a:extLst>
                <a:ext uri="{FF2B5EF4-FFF2-40B4-BE49-F238E27FC236}">
                  <a16:creationId xmlns:a16="http://schemas.microsoft.com/office/drawing/2014/main" id="{9D030B2F-C730-3741-BA57-88DAD1E7D8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63220" y="2835935"/>
              <a:ext cx="51809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s(t)</a:t>
              </a:r>
              <a:endParaRPr lang="es-ES" i="1" u="none"/>
            </a:p>
          </p:txBody>
        </p:sp>
        <p:sp>
          <p:nvSpPr>
            <p:cNvPr id="19" name="Text Box 19">
              <a:extLst>
                <a:ext uri="{FF2B5EF4-FFF2-40B4-BE49-F238E27FC236}">
                  <a16:creationId xmlns:a16="http://schemas.microsoft.com/office/drawing/2014/main" id="{1B93BD17-14E1-DD49-A78F-9393C05B34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30419" y="2812123"/>
              <a:ext cx="659155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 dirty="0"/>
                <a:t>S(</a:t>
              </a:r>
              <a:r>
                <a:rPr lang="es-ES" u="none" dirty="0">
                  <a:sym typeface="Symbol" pitchFamily="18" charset="2"/>
                </a:rPr>
                <a:t>w</a:t>
              </a:r>
              <a:r>
                <a:rPr lang="es-CL" i="1" u="none" dirty="0"/>
                <a:t>)</a:t>
              </a:r>
              <a:endParaRPr lang="es-ES" i="1" u="none" dirty="0"/>
            </a:p>
          </p:txBody>
        </p:sp>
        <p:sp>
          <p:nvSpPr>
            <p:cNvPr id="32" name="Line 32">
              <a:extLst>
                <a:ext uri="{FF2B5EF4-FFF2-40B4-BE49-F238E27FC236}">
                  <a16:creationId xmlns:a16="http://schemas.microsoft.com/office/drawing/2014/main" id="{0D8234AA-08F1-3541-894F-F41B571141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424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1796C445-98C9-C148-BD22-868BA7170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16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38">
              <a:extLst>
                <a:ext uri="{FF2B5EF4-FFF2-40B4-BE49-F238E27FC236}">
                  <a16:creationId xmlns:a16="http://schemas.microsoft.com/office/drawing/2014/main" id="{16E19EA0-9558-3C4E-BD11-F55381A85D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41">
              <a:extLst>
                <a:ext uri="{FF2B5EF4-FFF2-40B4-BE49-F238E27FC236}">
                  <a16:creationId xmlns:a16="http://schemas.microsoft.com/office/drawing/2014/main" id="{51CD7558-DAE7-5C4B-8EE9-0627090BEE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855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Line 43">
              <a:extLst>
                <a:ext uri="{FF2B5EF4-FFF2-40B4-BE49-F238E27FC236}">
                  <a16:creationId xmlns:a16="http://schemas.microsoft.com/office/drawing/2014/main" id="{459DCEC5-E1E5-B541-A55D-D26ECDCF8B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088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 Box 44">
              <a:extLst>
                <a:ext uri="{FF2B5EF4-FFF2-40B4-BE49-F238E27FC236}">
                  <a16:creationId xmlns:a16="http://schemas.microsoft.com/office/drawing/2014/main" id="{33250803-5CFE-7B42-9D0C-30056A6944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23619" y="3201061"/>
              <a:ext cx="32573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T</a:t>
              </a:r>
            </a:p>
          </p:txBody>
        </p:sp>
        <p:sp>
          <p:nvSpPr>
            <p:cNvPr id="45" name="Line 45">
              <a:extLst>
                <a:ext uri="{FF2B5EF4-FFF2-40B4-BE49-F238E27FC236}">
                  <a16:creationId xmlns:a16="http://schemas.microsoft.com/office/drawing/2014/main" id="{265749E4-CA2E-DC49-B49C-72FEE43BB2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23761" y="3626510"/>
              <a:ext cx="431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Line 46">
              <a:extLst>
                <a:ext uri="{FF2B5EF4-FFF2-40B4-BE49-F238E27FC236}">
                  <a16:creationId xmlns:a16="http://schemas.microsoft.com/office/drawing/2014/main" id="{9CABD0DB-F7C9-794E-A2FC-AE22015F79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87094" y="3626510"/>
              <a:ext cx="2159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Line 47">
              <a:extLst>
                <a:ext uri="{FF2B5EF4-FFF2-40B4-BE49-F238E27FC236}">
                  <a16:creationId xmlns:a16="http://schemas.microsoft.com/office/drawing/2014/main" id="{F42CE8C8-F25F-F24F-8DDA-E1C7B21B0B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43683" y="3555073"/>
              <a:ext cx="0" cy="1444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Line 48">
              <a:extLst>
                <a:ext uri="{FF2B5EF4-FFF2-40B4-BE49-F238E27FC236}">
                  <a16:creationId xmlns:a16="http://schemas.microsoft.com/office/drawing/2014/main" id="{F6E14445-08C4-154B-8693-CFF0E07E5A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87094" y="3555073"/>
              <a:ext cx="0" cy="1444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Line 49">
              <a:extLst>
                <a:ext uri="{FF2B5EF4-FFF2-40B4-BE49-F238E27FC236}">
                  <a16:creationId xmlns:a16="http://schemas.microsoft.com/office/drawing/2014/main" id="{AC9D179D-FA7B-C94F-BB66-98605A56F5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58981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Line 50">
              <a:extLst>
                <a:ext uri="{FF2B5EF4-FFF2-40B4-BE49-F238E27FC236}">
                  <a16:creationId xmlns:a16="http://schemas.microsoft.com/office/drawing/2014/main" id="{78E8B60A-25AF-B841-80D8-76DC805E6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895072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Line 51">
              <a:extLst>
                <a:ext uri="{FF2B5EF4-FFF2-40B4-BE49-F238E27FC236}">
                  <a16:creationId xmlns:a16="http://schemas.microsoft.com/office/drawing/2014/main" id="{2788620A-A509-1B42-9AEE-7691D99C94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034767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 Box 54">
              <a:extLst>
                <a:ext uri="{FF2B5EF4-FFF2-40B4-BE49-F238E27FC236}">
                  <a16:creationId xmlns:a16="http://schemas.microsoft.com/office/drawing/2014/main" id="{AD237A25-6694-0C41-ADC6-FB9F049846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43363" y="4353586"/>
              <a:ext cx="51809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1/T</a:t>
              </a:r>
              <a:endParaRPr lang="es-ES" i="1" u="none" dirty="0">
                <a:sym typeface="Symbol" pitchFamily="18" charset="2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D016E4F-F4A1-344F-8077-028D02CF6139}"/>
              </a:ext>
            </a:extLst>
          </p:cNvPr>
          <p:cNvGrpSpPr/>
          <p:nvPr/>
        </p:nvGrpSpPr>
        <p:grpSpPr>
          <a:xfrm>
            <a:off x="626508" y="4972711"/>
            <a:ext cx="7839614" cy="1950317"/>
            <a:chOff x="626508" y="4972711"/>
            <a:chExt cx="7839614" cy="1950317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15FCE80A-5239-CB4F-B11E-1A1AAFE106D8}"/>
                </a:ext>
              </a:extLst>
            </p:cNvPr>
            <p:cNvGrpSpPr/>
            <p:nvPr/>
          </p:nvGrpSpPr>
          <p:grpSpPr>
            <a:xfrm>
              <a:off x="6464579" y="6166510"/>
              <a:ext cx="1196419" cy="756518"/>
              <a:chOff x="6698785" y="3981706"/>
              <a:chExt cx="1196419" cy="756518"/>
            </a:xfrm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5AB7979E-DB0A-0D46-92B1-0D8BFC9C8809}"/>
                  </a:ext>
                </a:extLst>
              </p:cNvPr>
              <p:cNvSpPr/>
              <p:nvPr/>
            </p:nvSpPr>
            <p:spPr bwMode="auto">
              <a:xfrm>
                <a:off x="6698785" y="3981706"/>
                <a:ext cx="507264" cy="519277"/>
              </a:xfrm>
              <a:prstGeom prst="ellips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>
                    <a:alpha val="43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cs typeface="Arial" charset="0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0D5A6F82-4A80-D746-9F0E-1A0944DF3881}"/>
                  </a:ext>
                </a:extLst>
              </p:cNvPr>
              <p:cNvSpPr txBox="1"/>
              <p:nvPr/>
            </p:nvSpPr>
            <p:spPr>
              <a:xfrm>
                <a:off x="6907433" y="4461225"/>
                <a:ext cx="98777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u="none" dirty="0"/>
                  <a:t>TRASLAPE</a:t>
                </a:r>
              </a:p>
            </p:txBody>
          </p:sp>
        </p:grpSp>
        <p:sp>
          <p:nvSpPr>
            <p:cNvPr id="20" name="Line 20">
              <a:extLst>
                <a:ext uri="{FF2B5EF4-FFF2-40B4-BE49-F238E27FC236}">
                  <a16:creationId xmlns:a16="http://schemas.microsoft.com/office/drawing/2014/main" id="{760426F0-B93E-584E-B388-9EB0A4D706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6508" y="6488773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Line 21">
              <a:extLst>
                <a:ext uri="{FF2B5EF4-FFF2-40B4-BE49-F238E27FC236}">
                  <a16:creationId xmlns:a16="http://schemas.microsoft.com/office/drawing/2014/main" id="{F7DF5E5B-FBB4-1B4B-9A5D-E8338C205A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5120348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22">
              <a:extLst>
                <a:ext uri="{FF2B5EF4-FFF2-40B4-BE49-F238E27FC236}">
                  <a16:creationId xmlns:a16="http://schemas.microsoft.com/office/drawing/2014/main" id="{4B4FC9FE-69FE-664B-8F5D-E977D9831D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47683" y="6488773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23">
              <a:extLst>
                <a:ext uri="{FF2B5EF4-FFF2-40B4-BE49-F238E27FC236}">
                  <a16:creationId xmlns:a16="http://schemas.microsoft.com/office/drawing/2014/main" id="{9FE41A80-1FAA-6B42-840D-0F4955BC560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60569" y="5120348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 Box 24">
              <a:extLst>
                <a:ext uri="{FF2B5EF4-FFF2-40B4-BE49-F238E27FC236}">
                  <a16:creationId xmlns:a16="http://schemas.microsoft.com/office/drawing/2014/main" id="{577E8206-C1B0-904A-B49A-3F1E1B8FA3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4519" y="6291923"/>
              <a:ext cx="24878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t</a:t>
              </a:r>
              <a:endParaRPr lang="es-ES" i="1" u="none"/>
            </a:p>
          </p:txBody>
        </p:sp>
        <p:sp>
          <p:nvSpPr>
            <p:cNvPr id="25" name="Text Box 25">
              <a:extLst>
                <a:ext uri="{FF2B5EF4-FFF2-40B4-BE49-F238E27FC236}">
                  <a16:creationId xmlns:a16="http://schemas.microsoft.com/office/drawing/2014/main" id="{2AE974A6-B317-C144-BE7B-1D57F3A5EF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14744" y="6261760"/>
              <a:ext cx="35137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w</a:t>
              </a:r>
            </a:p>
          </p:txBody>
        </p:sp>
        <p:sp>
          <p:nvSpPr>
            <p:cNvPr id="26" name="Text Box 26">
              <a:extLst>
                <a:ext uri="{FF2B5EF4-FFF2-40B4-BE49-F238E27FC236}">
                  <a16:creationId xmlns:a16="http://schemas.microsoft.com/office/drawing/2014/main" id="{87CB6920-1E88-5F4F-B1D1-48493C385F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63220" y="4996523"/>
              <a:ext cx="80021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f(t)s(t)</a:t>
              </a:r>
              <a:endParaRPr lang="es-ES" i="1" u="none"/>
            </a:p>
          </p:txBody>
        </p:sp>
        <p:sp>
          <p:nvSpPr>
            <p:cNvPr id="27" name="Text Box 27">
              <a:extLst>
                <a:ext uri="{FF2B5EF4-FFF2-40B4-BE49-F238E27FC236}">
                  <a16:creationId xmlns:a16="http://schemas.microsoft.com/office/drawing/2014/main" id="{901C899D-2515-DB46-9597-B41F426CAE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30420" y="4972711"/>
              <a:ext cx="12105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 dirty="0"/>
                <a:t>F(</a:t>
              </a:r>
              <a:r>
                <a:rPr lang="es-ES" u="none" dirty="0">
                  <a:sym typeface="Symbol" pitchFamily="18" charset="2"/>
                </a:rPr>
                <a:t>w</a:t>
              </a:r>
              <a:r>
                <a:rPr lang="es-CL" i="1" u="none" dirty="0"/>
                <a:t>)*S(</a:t>
              </a:r>
              <a:r>
                <a:rPr lang="es-ES" u="none" dirty="0">
                  <a:sym typeface="Symbol" pitchFamily="18" charset="2"/>
                </a:rPr>
                <a:t>w</a:t>
              </a:r>
              <a:r>
                <a:rPr lang="es-CL" i="1" u="none" dirty="0"/>
                <a:t>)</a:t>
              </a:r>
              <a:endParaRPr lang="es-ES" i="1" u="none" dirty="0"/>
            </a:p>
          </p:txBody>
        </p:sp>
        <p:sp>
          <p:nvSpPr>
            <p:cNvPr id="55" name="Freeform 55">
              <a:extLst>
                <a:ext uri="{FF2B5EF4-FFF2-40B4-BE49-F238E27FC236}">
                  <a16:creationId xmlns:a16="http://schemas.microsoft.com/office/drawing/2014/main" id="{1C08E94D-355B-A149-B341-B85F5CA7E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944" y="5434674"/>
              <a:ext cx="3024187" cy="731837"/>
            </a:xfrm>
            <a:custGeom>
              <a:avLst/>
              <a:gdLst/>
              <a:ahLst/>
              <a:cxnLst>
                <a:cxn ang="0">
                  <a:pos x="0" y="174"/>
                </a:cxn>
                <a:cxn ang="0">
                  <a:pos x="227" y="83"/>
                </a:cxn>
                <a:cxn ang="0">
                  <a:pos x="409" y="220"/>
                </a:cxn>
                <a:cxn ang="0">
                  <a:pos x="908" y="38"/>
                </a:cxn>
                <a:cxn ang="0">
                  <a:pos x="1452" y="446"/>
                </a:cxn>
                <a:cxn ang="0">
                  <a:pos x="1815" y="129"/>
                </a:cxn>
                <a:cxn ang="0">
                  <a:pos x="1905" y="174"/>
                </a:cxn>
              </a:cxnLst>
              <a:rect l="0" t="0" r="r" b="b"/>
              <a:pathLst>
                <a:path w="1905" h="461">
                  <a:moveTo>
                    <a:pt x="0" y="174"/>
                  </a:moveTo>
                  <a:cubicBezTo>
                    <a:pt x="79" y="124"/>
                    <a:pt x="159" y="75"/>
                    <a:pt x="227" y="83"/>
                  </a:cubicBezTo>
                  <a:cubicBezTo>
                    <a:pt x="295" y="91"/>
                    <a:pt x="296" y="227"/>
                    <a:pt x="409" y="220"/>
                  </a:cubicBezTo>
                  <a:cubicBezTo>
                    <a:pt x="522" y="213"/>
                    <a:pt x="734" y="0"/>
                    <a:pt x="908" y="38"/>
                  </a:cubicBezTo>
                  <a:cubicBezTo>
                    <a:pt x="1082" y="76"/>
                    <a:pt x="1301" y="431"/>
                    <a:pt x="1452" y="446"/>
                  </a:cubicBezTo>
                  <a:cubicBezTo>
                    <a:pt x="1603" y="461"/>
                    <a:pt x="1740" y="174"/>
                    <a:pt x="1815" y="129"/>
                  </a:cubicBezTo>
                  <a:cubicBezTo>
                    <a:pt x="1890" y="84"/>
                    <a:pt x="1897" y="129"/>
                    <a:pt x="1905" y="174"/>
                  </a:cubicBezTo>
                </a:path>
              </a:pathLst>
            </a:custGeom>
            <a:noFill/>
            <a:ln w="9525" cap="flat" cmpd="sng">
              <a:solidFill>
                <a:srgbClr val="0000FF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Line 56">
              <a:extLst>
                <a:ext uri="{FF2B5EF4-FFF2-40B4-BE49-F238E27FC236}">
                  <a16:creationId xmlns:a16="http://schemas.microsoft.com/office/drawing/2014/main" id="{37C611AD-CCDA-9045-AAB5-CC56F2169C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56430" y="5577549"/>
              <a:ext cx="0" cy="9366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58">
              <a:extLst>
                <a:ext uri="{FF2B5EF4-FFF2-40B4-BE49-F238E27FC236}">
                  <a16:creationId xmlns:a16="http://schemas.microsoft.com/office/drawing/2014/main" id="{5365EDEE-8489-A14B-BFC2-1190AC447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490106" y="5722011"/>
              <a:ext cx="1588" cy="7921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61">
              <a:extLst>
                <a:ext uri="{FF2B5EF4-FFF2-40B4-BE49-F238E27FC236}">
                  <a16:creationId xmlns:a16="http://schemas.microsoft.com/office/drawing/2014/main" id="{8526C6B3-705D-D447-AE1C-E5789498F4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5506110"/>
              <a:ext cx="0" cy="10080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Line 64">
              <a:extLst>
                <a:ext uri="{FF2B5EF4-FFF2-40B4-BE49-F238E27FC236}">
                  <a16:creationId xmlns:a16="http://schemas.microsoft.com/office/drawing/2014/main" id="{82866FE7-B418-E34B-B658-69EAB67CCF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85506" y="5937911"/>
              <a:ext cx="0" cy="5762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Line 67">
              <a:extLst>
                <a:ext uri="{FF2B5EF4-FFF2-40B4-BE49-F238E27FC236}">
                  <a16:creationId xmlns:a16="http://schemas.microsoft.com/office/drawing/2014/main" id="{22AA2925-80D8-BE42-B975-BD67656AA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4794" y="5793449"/>
              <a:ext cx="0" cy="7207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grpSp>
          <p:nvGrpSpPr>
            <p:cNvPr id="68" name="Group 68">
              <a:extLst>
                <a:ext uri="{FF2B5EF4-FFF2-40B4-BE49-F238E27FC236}">
                  <a16:creationId xmlns:a16="http://schemas.microsoft.com/office/drawing/2014/main" id="{AF2DB46D-3A7A-0644-99B9-E250B0DE1A0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027181" y="5494998"/>
              <a:ext cx="865188" cy="1019175"/>
              <a:chOff x="3787" y="482"/>
              <a:chExt cx="726" cy="642"/>
            </a:xfrm>
          </p:grpSpPr>
          <p:sp>
            <p:nvSpPr>
              <p:cNvPr id="69" name="Freeform 69">
                <a:extLst>
                  <a:ext uri="{FF2B5EF4-FFF2-40B4-BE49-F238E27FC236}">
                    <a16:creationId xmlns:a16="http://schemas.microsoft.com/office/drawing/2014/main" id="{849B73FE-5956-734A-8B9D-0D90F5FC87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7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" name="Freeform 70">
                <a:extLst>
                  <a:ext uri="{FF2B5EF4-FFF2-40B4-BE49-F238E27FC236}">
                    <a16:creationId xmlns:a16="http://schemas.microsoft.com/office/drawing/2014/main" id="{24C60C76-5F53-6247-9A75-90759FABDE8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150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1" name="Group 71">
              <a:extLst>
                <a:ext uri="{FF2B5EF4-FFF2-40B4-BE49-F238E27FC236}">
                  <a16:creationId xmlns:a16="http://schemas.microsoft.com/office/drawing/2014/main" id="{D2757132-BFFB-8F43-A1D8-168F4456B36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46398" y="5494998"/>
              <a:ext cx="865188" cy="1019175"/>
              <a:chOff x="3787" y="482"/>
              <a:chExt cx="726" cy="642"/>
            </a:xfrm>
          </p:grpSpPr>
          <p:sp>
            <p:nvSpPr>
              <p:cNvPr id="72" name="Freeform 72">
                <a:extLst>
                  <a:ext uri="{FF2B5EF4-FFF2-40B4-BE49-F238E27FC236}">
                    <a16:creationId xmlns:a16="http://schemas.microsoft.com/office/drawing/2014/main" id="{337E0B72-9FB3-3844-8788-050AF54D7A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7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" name="Freeform 73">
                <a:extLst>
                  <a:ext uri="{FF2B5EF4-FFF2-40B4-BE49-F238E27FC236}">
                    <a16:creationId xmlns:a16="http://schemas.microsoft.com/office/drawing/2014/main" id="{4F5475DF-FCAA-9749-906A-3781395D53B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150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4" name="Group 74">
              <a:extLst>
                <a:ext uri="{FF2B5EF4-FFF2-40B4-BE49-F238E27FC236}">
                  <a16:creationId xmlns:a16="http://schemas.microsoft.com/office/drawing/2014/main" id="{5F8B2F88-FA45-ED47-B21D-A49EE57369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19838" y="5494998"/>
              <a:ext cx="865188" cy="1019175"/>
              <a:chOff x="3787" y="482"/>
              <a:chExt cx="726" cy="642"/>
            </a:xfrm>
          </p:grpSpPr>
          <p:sp>
            <p:nvSpPr>
              <p:cNvPr id="75" name="Freeform 75">
                <a:extLst>
                  <a:ext uri="{FF2B5EF4-FFF2-40B4-BE49-F238E27FC236}">
                    <a16:creationId xmlns:a16="http://schemas.microsoft.com/office/drawing/2014/main" id="{20CAB0A2-72B1-7C4A-9F25-87533498DC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7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" name="Freeform 76">
                <a:extLst>
                  <a:ext uri="{FF2B5EF4-FFF2-40B4-BE49-F238E27FC236}">
                    <a16:creationId xmlns:a16="http://schemas.microsoft.com/office/drawing/2014/main" id="{106DAA5C-AA75-A74F-A5EC-1F0AB63014A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150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81" name="Text Box 11">
            <a:extLst>
              <a:ext uri="{FF2B5EF4-FFF2-40B4-BE49-F238E27FC236}">
                <a16:creationId xmlns:a16="http://schemas.microsoft.com/office/drawing/2014/main" id="{4816819F-EF4B-2D42-80AB-73ABB329F5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7640" y="72396"/>
            <a:ext cx="2715808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1D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06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roup 153">
            <a:extLst>
              <a:ext uri="{FF2B5EF4-FFF2-40B4-BE49-F238E27FC236}">
                <a16:creationId xmlns:a16="http://schemas.microsoft.com/office/drawing/2014/main" id="{BC53BD18-791A-E94F-B0DC-A2721BDFC111}"/>
              </a:ext>
            </a:extLst>
          </p:cNvPr>
          <p:cNvGrpSpPr/>
          <p:nvPr/>
        </p:nvGrpSpPr>
        <p:grpSpPr>
          <a:xfrm>
            <a:off x="3038525" y="3263892"/>
            <a:ext cx="4327010" cy="3359150"/>
            <a:chOff x="1079090" y="1689100"/>
            <a:chExt cx="4327010" cy="335915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A9700EB-3821-8F49-A95E-52D42A1F8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9090" y="1689100"/>
              <a:ext cx="4327010" cy="335915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459B5F6-C3B9-934F-BF4E-6DBBF578E3A5}"/>
                </a:ext>
              </a:extLst>
            </p:cNvPr>
            <p:cNvCxnSpPr/>
            <p:nvPr/>
          </p:nvCxnSpPr>
          <p:spPr>
            <a:xfrm flipV="1">
              <a:off x="2044700" y="18034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9027778-D015-0E49-8131-3849407EDFFA}"/>
                </a:ext>
              </a:extLst>
            </p:cNvPr>
            <p:cNvCxnSpPr/>
            <p:nvPr/>
          </p:nvCxnSpPr>
          <p:spPr>
            <a:xfrm flipV="1">
              <a:off x="2400300" y="18034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97CEB5C-58D9-A447-BBC7-0ABA453464A4}"/>
                </a:ext>
              </a:extLst>
            </p:cNvPr>
            <p:cNvCxnSpPr/>
            <p:nvPr/>
          </p:nvCxnSpPr>
          <p:spPr>
            <a:xfrm flipV="1">
              <a:off x="2752725" y="18192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0319C81-8A1C-D84C-AAC8-9BB873C58131}"/>
                </a:ext>
              </a:extLst>
            </p:cNvPr>
            <p:cNvCxnSpPr/>
            <p:nvPr/>
          </p:nvCxnSpPr>
          <p:spPr>
            <a:xfrm flipV="1">
              <a:off x="3114675" y="18319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9409F859-3525-5A49-9521-C321C3DE9E43}"/>
                </a:ext>
              </a:extLst>
            </p:cNvPr>
            <p:cNvCxnSpPr/>
            <p:nvPr/>
          </p:nvCxnSpPr>
          <p:spPr>
            <a:xfrm flipV="1">
              <a:off x="3486150" y="18319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C77E8CE-7313-4846-A8FC-F91005F7208A}"/>
                </a:ext>
              </a:extLst>
            </p:cNvPr>
            <p:cNvCxnSpPr/>
            <p:nvPr/>
          </p:nvCxnSpPr>
          <p:spPr>
            <a:xfrm flipV="1">
              <a:off x="3854450" y="18478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9C6FDD5F-5EE1-AA48-8817-4D5663DA0630}"/>
                </a:ext>
              </a:extLst>
            </p:cNvPr>
            <p:cNvCxnSpPr/>
            <p:nvPr/>
          </p:nvCxnSpPr>
          <p:spPr>
            <a:xfrm flipV="1">
              <a:off x="4235450" y="1851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6A1A548-4CD5-6244-8361-17AFBEB32C85}"/>
                </a:ext>
              </a:extLst>
            </p:cNvPr>
            <p:cNvCxnSpPr/>
            <p:nvPr/>
          </p:nvCxnSpPr>
          <p:spPr>
            <a:xfrm flipV="1">
              <a:off x="4622800" y="1851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BC5747F9-0C50-AE4E-A4B0-6F91D466EC74}"/>
                </a:ext>
              </a:extLst>
            </p:cNvPr>
            <p:cNvCxnSpPr/>
            <p:nvPr/>
          </p:nvCxnSpPr>
          <p:spPr>
            <a:xfrm flipV="1">
              <a:off x="5019675" y="18669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E790FA5-970B-F84D-97FC-3FBAC72FA319}"/>
                </a:ext>
              </a:extLst>
            </p:cNvPr>
            <p:cNvCxnSpPr/>
            <p:nvPr/>
          </p:nvCxnSpPr>
          <p:spPr>
            <a:xfrm flipV="1">
              <a:off x="1988229" y="200221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AC99A13C-CFCE-274A-8775-F73B71476514}"/>
                </a:ext>
              </a:extLst>
            </p:cNvPr>
            <p:cNvCxnSpPr/>
            <p:nvPr/>
          </p:nvCxnSpPr>
          <p:spPr>
            <a:xfrm flipV="1">
              <a:off x="2343829" y="20115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C7B2541-146E-1248-B54D-9DAA695AC37D}"/>
                </a:ext>
              </a:extLst>
            </p:cNvPr>
            <p:cNvCxnSpPr/>
            <p:nvPr/>
          </p:nvCxnSpPr>
          <p:spPr>
            <a:xfrm flipV="1">
              <a:off x="2696254" y="20180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B02F94F-79B4-4A4F-8632-8AFF2876244C}"/>
                </a:ext>
              </a:extLst>
            </p:cNvPr>
            <p:cNvCxnSpPr/>
            <p:nvPr/>
          </p:nvCxnSpPr>
          <p:spPr>
            <a:xfrm flipV="1">
              <a:off x="3072130" y="20400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6914499-1003-E24A-8D76-22F00C90F3E4}"/>
                </a:ext>
              </a:extLst>
            </p:cNvPr>
            <p:cNvCxnSpPr/>
            <p:nvPr/>
          </p:nvCxnSpPr>
          <p:spPr>
            <a:xfrm flipV="1">
              <a:off x="3443605" y="20400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6B92191F-03AD-BD45-A00B-5373C399EF1C}"/>
                </a:ext>
              </a:extLst>
            </p:cNvPr>
            <p:cNvCxnSpPr/>
            <p:nvPr/>
          </p:nvCxnSpPr>
          <p:spPr>
            <a:xfrm flipV="1">
              <a:off x="3811905" y="205595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CF6FF610-DD65-134B-A938-D37FCB610F9E}"/>
                </a:ext>
              </a:extLst>
            </p:cNvPr>
            <p:cNvCxnSpPr/>
            <p:nvPr/>
          </p:nvCxnSpPr>
          <p:spPr>
            <a:xfrm flipV="1">
              <a:off x="4192905" y="2059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552493F-620D-B24E-9CCF-D6478763A035}"/>
                </a:ext>
              </a:extLst>
            </p:cNvPr>
            <p:cNvCxnSpPr/>
            <p:nvPr/>
          </p:nvCxnSpPr>
          <p:spPr>
            <a:xfrm flipV="1">
              <a:off x="4580255" y="2059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72C9EAD-AF97-354C-8822-92933F6DFFF2}"/>
                </a:ext>
              </a:extLst>
            </p:cNvPr>
            <p:cNvCxnSpPr/>
            <p:nvPr/>
          </p:nvCxnSpPr>
          <p:spPr>
            <a:xfrm flipV="1">
              <a:off x="4977130" y="20750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8F7AA8E0-1B63-FA43-8659-6E16193E81F0}"/>
                </a:ext>
              </a:extLst>
            </p:cNvPr>
            <p:cNvCxnSpPr/>
            <p:nvPr/>
          </p:nvCxnSpPr>
          <p:spPr>
            <a:xfrm flipV="1">
              <a:off x="1932528" y="22034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6668A61D-2691-464D-933F-05EF15CBD911}"/>
                </a:ext>
              </a:extLst>
            </p:cNvPr>
            <p:cNvCxnSpPr/>
            <p:nvPr/>
          </p:nvCxnSpPr>
          <p:spPr>
            <a:xfrm flipV="1">
              <a:off x="2288128" y="22034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1D80A8E5-974C-EF46-B138-6BA7B2B2BEE3}"/>
                </a:ext>
              </a:extLst>
            </p:cNvPr>
            <p:cNvCxnSpPr/>
            <p:nvPr/>
          </p:nvCxnSpPr>
          <p:spPr>
            <a:xfrm flipV="1">
              <a:off x="2640553" y="22239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F31D290-705E-584B-B0A9-E088B166A099}"/>
                </a:ext>
              </a:extLst>
            </p:cNvPr>
            <p:cNvCxnSpPr/>
            <p:nvPr/>
          </p:nvCxnSpPr>
          <p:spPr>
            <a:xfrm flipV="1">
              <a:off x="3011787" y="2232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6D01EA65-DC65-7C42-96B8-021DE35197B9}"/>
                </a:ext>
              </a:extLst>
            </p:cNvPr>
            <p:cNvCxnSpPr/>
            <p:nvPr/>
          </p:nvCxnSpPr>
          <p:spPr>
            <a:xfrm flipV="1">
              <a:off x="3383262" y="22366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0B8BFE3-C664-1F48-81B6-340D99797A25}"/>
                </a:ext>
              </a:extLst>
            </p:cNvPr>
            <p:cNvCxnSpPr/>
            <p:nvPr/>
          </p:nvCxnSpPr>
          <p:spPr>
            <a:xfrm flipV="1">
              <a:off x="3765488" y="225254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54B84039-2298-F743-8017-D790D3C4BE07}"/>
                </a:ext>
              </a:extLst>
            </p:cNvPr>
            <p:cNvCxnSpPr/>
            <p:nvPr/>
          </p:nvCxnSpPr>
          <p:spPr>
            <a:xfrm flipV="1">
              <a:off x="4146488" y="22650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67300392-F502-CB45-932E-8DD1DE236C5D}"/>
                </a:ext>
              </a:extLst>
            </p:cNvPr>
            <p:cNvCxnSpPr/>
            <p:nvPr/>
          </p:nvCxnSpPr>
          <p:spPr>
            <a:xfrm flipV="1">
              <a:off x="4547764" y="226964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53ECF7A9-31FA-914A-992B-D8BBDA497C16}"/>
                </a:ext>
              </a:extLst>
            </p:cNvPr>
            <p:cNvCxnSpPr/>
            <p:nvPr/>
          </p:nvCxnSpPr>
          <p:spPr>
            <a:xfrm flipV="1">
              <a:off x="4939997" y="228551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D75A64B4-FAE0-9A49-BB8B-761B2E79A35B}"/>
                </a:ext>
              </a:extLst>
            </p:cNvPr>
            <p:cNvCxnSpPr/>
            <p:nvPr/>
          </p:nvCxnSpPr>
          <p:spPr>
            <a:xfrm flipV="1">
              <a:off x="1862902" y="240690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99CD1695-4FE2-C445-BED6-0BC40E52AB1A}"/>
                </a:ext>
              </a:extLst>
            </p:cNvPr>
            <p:cNvCxnSpPr/>
            <p:nvPr/>
          </p:nvCxnSpPr>
          <p:spPr>
            <a:xfrm flipV="1">
              <a:off x="2218502" y="240690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2710028E-5ADA-DE4A-8967-F618E349B905}"/>
                </a:ext>
              </a:extLst>
            </p:cNvPr>
            <p:cNvCxnSpPr/>
            <p:nvPr/>
          </p:nvCxnSpPr>
          <p:spPr>
            <a:xfrm flipV="1">
              <a:off x="2589495" y="244135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13CAD5CC-EDC0-FF46-9DAD-421AB7883A0A}"/>
                </a:ext>
              </a:extLst>
            </p:cNvPr>
            <p:cNvCxnSpPr/>
            <p:nvPr/>
          </p:nvCxnSpPr>
          <p:spPr>
            <a:xfrm flipV="1">
              <a:off x="2951445" y="2440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3E87BBF0-0367-884F-969A-4C23B8A3AB08}"/>
                </a:ext>
              </a:extLst>
            </p:cNvPr>
            <p:cNvCxnSpPr/>
            <p:nvPr/>
          </p:nvCxnSpPr>
          <p:spPr>
            <a:xfrm flipV="1">
              <a:off x="3332204" y="245869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F0837D16-1E6C-464C-A69B-1F91E3C03656}"/>
                </a:ext>
              </a:extLst>
            </p:cNvPr>
            <p:cNvCxnSpPr/>
            <p:nvPr/>
          </p:nvCxnSpPr>
          <p:spPr>
            <a:xfrm flipV="1">
              <a:off x="3714430" y="247921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182D4185-A0E4-AF4A-B1B7-4B7FB30FC459}"/>
                </a:ext>
              </a:extLst>
            </p:cNvPr>
            <p:cNvCxnSpPr/>
            <p:nvPr/>
          </p:nvCxnSpPr>
          <p:spPr>
            <a:xfrm flipV="1">
              <a:off x="4113998" y="248702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BD75EE4C-D954-364E-9235-76C5F8FDBA43}"/>
                </a:ext>
              </a:extLst>
            </p:cNvPr>
            <p:cNvCxnSpPr/>
            <p:nvPr/>
          </p:nvCxnSpPr>
          <p:spPr>
            <a:xfrm flipV="1">
              <a:off x="4496705" y="251023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8A2357FC-50D2-E544-A6DA-D5F19BEE820A}"/>
                </a:ext>
              </a:extLst>
            </p:cNvPr>
            <p:cNvCxnSpPr/>
            <p:nvPr/>
          </p:nvCxnSpPr>
          <p:spPr>
            <a:xfrm flipV="1">
              <a:off x="4912149" y="25168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0B03A9FE-7073-664C-92D9-0E276C18A81A}"/>
                </a:ext>
              </a:extLst>
            </p:cNvPr>
            <p:cNvCxnSpPr/>
            <p:nvPr/>
          </p:nvCxnSpPr>
          <p:spPr>
            <a:xfrm flipV="1">
              <a:off x="1806431" y="26057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FA7BD345-E362-0346-BD68-B86C01679982}"/>
                </a:ext>
              </a:extLst>
            </p:cNvPr>
            <p:cNvCxnSpPr/>
            <p:nvPr/>
          </p:nvCxnSpPr>
          <p:spPr>
            <a:xfrm flipV="1">
              <a:off x="2162031" y="261501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E7B60194-1524-0343-82E4-2E0EDDC2D67A}"/>
                </a:ext>
              </a:extLst>
            </p:cNvPr>
            <p:cNvCxnSpPr/>
            <p:nvPr/>
          </p:nvCxnSpPr>
          <p:spPr>
            <a:xfrm flipV="1">
              <a:off x="2533024" y="264016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C559CB05-A28C-264F-88B1-9788E3B42602}"/>
                </a:ext>
              </a:extLst>
            </p:cNvPr>
            <p:cNvCxnSpPr/>
            <p:nvPr/>
          </p:nvCxnSpPr>
          <p:spPr>
            <a:xfrm flipV="1">
              <a:off x="2908900" y="264822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3B375B8E-26F7-4546-9A95-16979CFDDF2B}"/>
                </a:ext>
              </a:extLst>
            </p:cNvPr>
            <p:cNvCxnSpPr/>
            <p:nvPr/>
          </p:nvCxnSpPr>
          <p:spPr>
            <a:xfrm flipV="1">
              <a:off x="3289659" y="266679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340A45-08FD-3043-9AD9-E8AE2982F371}"/>
                </a:ext>
              </a:extLst>
            </p:cNvPr>
            <p:cNvCxnSpPr/>
            <p:nvPr/>
          </p:nvCxnSpPr>
          <p:spPr>
            <a:xfrm flipV="1">
              <a:off x="3671885" y="268731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877F6EFE-D9BE-F248-9B89-213FADC43A09}"/>
                </a:ext>
              </a:extLst>
            </p:cNvPr>
            <p:cNvCxnSpPr/>
            <p:nvPr/>
          </p:nvCxnSpPr>
          <p:spPr>
            <a:xfrm flipV="1">
              <a:off x="4071453" y="26951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A700106B-BF84-2D44-83A5-6E8133EA06FC}"/>
                </a:ext>
              </a:extLst>
            </p:cNvPr>
            <p:cNvCxnSpPr/>
            <p:nvPr/>
          </p:nvCxnSpPr>
          <p:spPr>
            <a:xfrm flipV="1">
              <a:off x="4454160" y="271833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BCE9D815-4B19-7548-A0BB-864485ABFE00}"/>
                </a:ext>
              </a:extLst>
            </p:cNvPr>
            <p:cNvCxnSpPr/>
            <p:nvPr/>
          </p:nvCxnSpPr>
          <p:spPr>
            <a:xfrm flipV="1">
              <a:off x="4869604" y="27249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519E8D15-D778-8D40-BC58-EE4B1E0209F9}"/>
                </a:ext>
              </a:extLst>
            </p:cNvPr>
            <p:cNvCxnSpPr/>
            <p:nvPr/>
          </p:nvCxnSpPr>
          <p:spPr>
            <a:xfrm flipV="1">
              <a:off x="1750730" y="280695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C926721A-1EC9-9544-9AAB-84EE20F98FEF}"/>
                </a:ext>
              </a:extLst>
            </p:cNvPr>
            <p:cNvCxnSpPr/>
            <p:nvPr/>
          </p:nvCxnSpPr>
          <p:spPr>
            <a:xfrm flipV="1">
              <a:off x="2106330" y="280695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6E7347BE-4C24-1F4C-847B-13DC188C5F6A}"/>
                </a:ext>
              </a:extLst>
            </p:cNvPr>
            <p:cNvCxnSpPr/>
            <p:nvPr/>
          </p:nvCxnSpPr>
          <p:spPr>
            <a:xfrm flipV="1">
              <a:off x="2477323" y="284604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2B6A5C20-8A93-AC4E-B693-4F2E2EA16987}"/>
                </a:ext>
              </a:extLst>
            </p:cNvPr>
            <p:cNvCxnSpPr/>
            <p:nvPr/>
          </p:nvCxnSpPr>
          <p:spPr>
            <a:xfrm flipV="1">
              <a:off x="2848557" y="28401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D387A3FC-374E-4E47-9A62-0437CC0D02B7}"/>
                </a:ext>
              </a:extLst>
            </p:cNvPr>
            <p:cNvCxnSpPr/>
            <p:nvPr/>
          </p:nvCxnSpPr>
          <p:spPr>
            <a:xfrm flipV="1">
              <a:off x="3229316" y="286338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467A3349-9D17-9946-B174-8D015E5B7150}"/>
                </a:ext>
              </a:extLst>
            </p:cNvPr>
            <p:cNvCxnSpPr/>
            <p:nvPr/>
          </p:nvCxnSpPr>
          <p:spPr>
            <a:xfrm flipV="1">
              <a:off x="3625468" y="288390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A3AB2E36-C9D3-4E47-AFCF-45A4610E8D60}"/>
                </a:ext>
              </a:extLst>
            </p:cNvPr>
            <p:cNvCxnSpPr/>
            <p:nvPr/>
          </p:nvCxnSpPr>
          <p:spPr>
            <a:xfrm flipV="1">
              <a:off x="4025036" y="290100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AB5292D9-8C4A-CA45-BCD2-E27C25760AE2}"/>
                </a:ext>
              </a:extLst>
            </p:cNvPr>
            <p:cNvCxnSpPr/>
            <p:nvPr/>
          </p:nvCxnSpPr>
          <p:spPr>
            <a:xfrm flipV="1">
              <a:off x="4421669" y="292885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B4104F60-9CFB-174E-8839-87457B52324E}"/>
                </a:ext>
              </a:extLst>
            </p:cNvPr>
            <p:cNvCxnSpPr/>
            <p:nvPr/>
          </p:nvCxnSpPr>
          <p:spPr>
            <a:xfrm flipV="1">
              <a:off x="4832471" y="293544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B14EF43E-C439-034B-93CE-8CB8E1007A1A}"/>
                </a:ext>
              </a:extLst>
            </p:cNvPr>
            <p:cNvCxnSpPr/>
            <p:nvPr/>
          </p:nvCxnSpPr>
          <p:spPr>
            <a:xfrm flipV="1">
              <a:off x="1675692" y="303873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9A5CC8E1-94ED-A546-8850-E1621A4F2CA3}"/>
                </a:ext>
              </a:extLst>
            </p:cNvPr>
            <p:cNvCxnSpPr/>
            <p:nvPr/>
          </p:nvCxnSpPr>
          <p:spPr>
            <a:xfrm flipV="1">
              <a:off x="2040576" y="306194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2840019A-2539-E343-8A62-E25C6B98F396}"/>
                </a:ext>
              </a:extLst>
            </p:cNvPr>
            <p:cNvCxnSpPr/>
            <p:nvPr/>
          </p:nvCxnSpPr>
          <p:spPr>
            <a:xfrm flipV="1">
              <a:off x="2411569" y="308246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4AF25569-B779-F24B-8165-4A1489A8ACD7}"/>
                </a:ext>
              </a:extLst>
            </p:cNvPr>
            <p:cNvCxnSpPr/>
            <p:nvPr/>
          </p:nvCxnSpPr>
          <p:spPr>
            <a:xfrm flipV="1">
              <a:off x="2796729" y="310444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418D4F38-3955-664C-BD67-B028C0BB9E64}"/>
                </a:ext>
              </a:extLst>
            </p:cNvPr>
            <p:cNvCxnSpPr/>
            <p:nvPr/>
          </p:nvCxnSpPr>
          <p:spPr>
            <a:xfrm flipV="1">
              <a:off x="3182130" y="31137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ED0FAE4D-B504-0A40-8BEF-E810BC887E91}"/>
                </a:ext>
              </a:extLst>
            </p:cNvPr>
            <p:cNvCxnSpPr/>
            <p:nvPr/>
          </p:nvCxnSpPr>
          <p:spPr>
            <a:xfrm flipV="1">
              <a:off x="3573640" y="313888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00C10B8E-61BE-0F44-876C-03DA7C80B6DD}"/>
                </a:ext>
              </a:extLst>
            </p:cNvPr>
            <p:cNvCxnSpPr/>
            <p:nvPr/>
          </p:nvCxnSpPr>
          <p:spPr>
            <a:xfrm flipV="1">
              <a:off x="3973206" y="316063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192DBBD2-DC22-FF40-AE37-9F1D3EF7EEA0}"/>
                </a:ext>
              </a:extLst>
            </p:cNvPr>
            <p:cNvCxnSpPr/>
            <p:nvPr/>
          </p:nvCxnSpPr>
          <p:spPr>
            <a:xfrm flipV="1">
              <a:off x="4374483" y="316991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13AB41CD-1ADA-7E4F-94F1-703028D4A1BD}"/>
                </a:ext>
              </a:extLst>
            </p:cNvPr>
            <p:cNvCxnSpPr/>
            <p:nvPr/>
          </p:nvCxnSpPr>
          <p:spPr>
            <a:xfrm flipV="1">
              <a:off x="4794569" y="319971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D506A04-0A23-D64F-B3F6-B6C020901200}"/>
                </a:ext>
              </a:extLst>
            </p:cNvPr>
            <p:cNvCxnSpPr/>
            <p:nvPr/>
          </p:nvCxnSpPr>
          <p:spPr>
            <a:xfrm flipV="1">
              <a:off x="1619991" y="32399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405E6578-DED0-EC43-B410-7F48E10C755E}"/>
                </a:ext>
              </a:extLst>
            </p:cNvPr>
            <p:cNvCxnSpPr/>
            <p:nvPr/>
          </p:nvCxnSpPr>
          <p:spPr>
            <a:xfrm flipV="1">
              <a:off x="1984875" y="325389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0BB4C712-6B54-5444-8A28-3C9E65039965}"/>
                </a:ext>
              </a:extLst>
            </p:cNvPr>
            <p:cNvCxnSpPr/>
            <p:nvPr/>
          </p:nvCxnSpPr>
          <p:spPr>
            <a:xfrm flipV="1">
              <a:off x="2355868" y="328833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9" name="Straight Arrow Connector 118">
              <a:extLst>
                <a:ext uri="{FF2B5EF4-FFF2-40B4-BE49-F238E27FC236}">
                  <a16:creationId xmlns:a16="http://schemas.microsoft.com/office/drawing/2014/main" id="{4FB714C0-E183-1A43-ACEE-B6AA21BD92A4}"/>
                </a:ext>
              </a:extLst>
            </p:cNvPr>
            <p:cNvCxnSpPr/>
            <p:nvPr/>
          </p:nvCxnSpPr>
          <p:spPr>
            <a:xfrm flipV="1">
              <a:off x="2736386" y="332888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2CAE103B-F3CD-734C-A930-5B4A7D5BDA10}"/>
                </a:ext>
              </a:extLst>
            </p:cNvPr>
            <p:cNvCxnSpPr/>
            <p:nvPr/>
          </p:nvCxnSpPr>
          <p:spPr>
            <a:xfrm flipV="1">
              <a:off x="3121787" y="334281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399749D1-73EB-4442-9522-4710F335EAEC}"/>
                </a:ext>
              </a:extLst>
            </p:cNvPr>
            <p:cNvCxnSpPr/>
            <p:nvPr/>
          </p:nvCxnSpPr>
          <p:spPr>
            <a:xfrm flipV="1">
              <a:off x="3527223" y="336797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31C3F650-18B9-9D4A-AF8C-4AD836DA0A62}"/>
                </a:ext>
              </a:extLst>
            </p:cNvPr>
            <p:cNvCxnSpPr/>
            <p:nvPr/>
          </p:nvCxnSpPr>
          <p:spPr>
            <a:xfrm flipV="1">
              <a:off x="3926789" y="33990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53D3524B-5A3C-C946-B8F0-7051F3D6ACC5}"/>
                </a:ext>
              </a:extLst>
            </p:cNvPr>
            <p:cNvCxnSpPr/>
            <p:nvPr/>
          </p:nvCxnSpPr>
          <p:spPr>
            <a:xfrm flipV="1">
              <a:off x="4341992" y="34129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61FF16EA-8772-AD4A-B82B-39BC0F77D289}"/>
                </a:ext>
              </a:extLst>
            </p:cNvPr>
            <p:cNvCxnSpPr/>
            <p:nvPr/>
          </p:nvCxnSpPr>
          <p:spPr>
            <a:xfrm flipV="1">
              <a:off x="4757436" y="344272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5" name="Straight Arrow Connector 124">
              <a:extLst>
                <a:ext uri="{FF2B5EF4-FFF2-40B4-BE49-F238E27FC236}">
                  <a16:creationId xmlns:a16="http://schemas.microsoft.com/office/drawing/2014/main" id="{A862552B-B2C0-8649-A735-9A8038D9C796}"/>
                </a:ext>
              </a:extLst>
            </p:cNvPr>
            <p:cNvCxnSpPr/>
            <p:nvPr/>
          </p:nvCxnSpPr>
          <p:spPr>
            <a:xfrm flipV="1">
              <a:off x="1540315" y="349283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92A19E85-7252-0240-B8A5-2899E4E162CB}"/>
                </a:ext>
              </a:extLst>
            </p:cNvPr>
            <p:cNvCxnSpPr/>
            <p:nvPr/>
          </p:nvCxnSpPr>
          <p:spPr>
            <a:xfrm flipV="1">
              <a:off x="1909841" y="351604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8A3F5BAF-691D-3948-B58A-742559373E8F}"/>
                </a:ext>
              </a:extLst>
            </p:cNvPr>
            <p:cNvCxnSpPr/>
            <p:nvPr/>
          </p:nvCxnSpPr>
          <p:spPr>
            <a:xfrm flipV="1">
              <a:off x="2308686" y="353656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563F842C-C0E9-DE46-BBD3-E5A73A7AB2A4}"/>
                </a:ext>
              </a:extLst>
            </p:cNvPr>
            <p:cNvCxnSpPr/>
            <p:nvPr/>
          </p:nvCxnSpPr>
          <p:spPr>
            <a:xfrm flipV="1">
              <a:off x="2693846" y="355854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89D1D063-BFB7-0541-A6B2-0DEC3E544F37}"/>
                </a:ext>
              </a:extLst>
            </p:cNvPr>
            <p:cNvCxnSpPr/>
            <p:nvPr/>
          </p:nvCxnSpPr>
          <p:spPr>
            <a:xfrm flipV="1">
              <a:off x="3079247" y="356783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931F3B0D-F9ED-B14C-B191-8F4B753C79CB}"/>
                </a:ext>
              </a:extLst>
            </p:cNvPr>
            <p:cNvCxnSpPr/>
            <p:nvPr/>
          </p:nvCxnSpPr>
          <p:spPr>
            <a:xfrm flipV="1">
              <a:off x="3470757" y="35929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5C935ECE-4694-D14D-A1CB-36F90B56AA2A}"/>
                </a:ext>
              </a:extLst>
            </p:cNvPr>
            <p:cNvCxnSpPr/>
            <p:nvPr/>
          </p:nvCxnSpPr>
          <p:spPr>
            <a:xfrm flipV="1">
              <a:off x="3870323" y="361473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0EE8A3E3-6009-E847-BF7D-C66029BBDCF9}"/>
                </a:ext>
              </a:extLst>
            </p:cNvPr>
            <p:cNvCxnSpPr/>
            <p:nvPr/>
          </p:nvCxnSpPr>
          <p:spPr>
            <a:xfrm flipV="1">
              <a:off x="4271600" y="362401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3B5A05D2-406B-904A-ABB4-893BB5E5B8CD}"/>
                </a:ext>
              </a:extLst>
            </p:cNvPr>
            <p:cNvCxnSpPr/>
            <p:nvPr/>
          </p:nvCxnSpPr>
          <p:spPr>
            <a:xfrm flipV="1">
              <a:off x="4691686" y="365382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CCD17001-05D4-DE4F-90FD-0A7277AE70FC}"/>
                </a:ext>
              </a:extLst>
            </p:cNvPr>
            <p:cNvCxnSpPr/>
            <p:nvPr/>
          </p:nvCxnSpPr>
          <p:spPr>
            <a:xfrm flipV="1">
              <a:off x="1484614" y="369407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5204B0F6-CCCD-C045-92CB-3FB5AEA7C9F1}"/>
                </a:ext>
              </a:extLst>
            </p:cNvPr>
            <p:cNvCxnSpPr/>
            <p:nvPr/>
          </p:nvCxnSpPr>
          <p:spPr>
            <a:xfrm flipV="1">
              <a:off x="1854140" y="370799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88BBD75B-B1B0-714E-8D81-5E3862F35441}"/>
                </a:ext>
              </a:extLst>
            </p:cNvPr>
            <p:cNvCxnSpPr/>
            <p:nvPr/>
          </p:nvCxnSpPr>
          <p:spPr>
            <a:xfrm flipV="1">
              <a:off x="2252985" y="374244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84064DD8-BA94-084E-96A8-77E3256C9359}"/>
                </a:ext>
              </a:extLst>
            </p:cNvPr>
            <p:cNvCxnSpPr/>
            <p:nvPr/>
          </p:nvCxnSpPr>
          <p:spPr>
            <a:xfrm flipV="1">
              <a:off x="2633503" y="37829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1DFD969B-6EC9-3942-BE94-454C9FFD7D2F}"/>
                </a:ext>
              </a:extLst>
            </p:cNvPr>
            <p:cNvCxnSpPr/>
            <p:nvPr/>
          </p:nvCxnSpPr>
          <p:spPr>
            <a:xfrm flipV="1">
              <a:off x="3018904" y="379691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68B588BA-8F97-2144-956C-D90B7433B3BD}"/>
                </a:ext>
              </a:extLst>
            </p:cNvPr>
            <p:cNvCxnSpPr/>
            <p:nvPr/>
          </p:nvCxnSpPr>
          <p:spPr>
            <a:xfrm flipV="1">
              <a:off x="3424340" y="382207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C44C441A-161C-EA42-8E5D-3068E11260D5}"/>
                </a:ext>
              </a:extLst>
            </p:cNvPr>
            <p:cNvCxnSpPr/>
            <p:nvPr/>
          </p:nvCxnSpPr>
          <p:spPr>
            <a:xfrm flipV="1">
              <a:off x="3823906" y="385310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1375FC68-24EE-4643-8A93-064BF36750DC}"/>
                </a:ext>
              </a:extLst>
            </p:cNvPr>
            <p:cNvCxnSpPr/>
            <p:nvPr/>
          </p:nvCxnSpPr>
          <p:spPr>
            <a:xfrm flipV="1">
              <a:off x="4239109" y="38670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8523E30D-47A1-DA40-8E86-9A1721DB2F00}"/>
                </a:ext>
              </a:extLst>
            </p:cNvPr>
            <p:cNvCxnSpPr/>
            <p:nvPr/>
          </p:nvCxnSpPr>
          <p:spPr>
            <a:xfrm flipV="1">
              <a:off x="4654553" y="389683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AB1FBB44-D162-CF40-90AE-6A7F063CD9A9}"/>
                </a:ext>
              </a:extLst>
            </p:cNvPr>
            <p:cNvCxnSpPr/>
            <p:nvPr/>
          </p:nvCxnSpPr>
          <p:spPr>
            <a:xfrm flipV="1">
              <a:off x="1414216" y="394394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FE1C457C-DFCE-7344-AB06-2AF888B83231}"/>
                </a:ext>
              </a:extLst>
            </p:cNvPr>
            <p:cNvCxnSpPr/>
            <p:nvPr/>
          </p:nvCxnSpPr>
          <p:spPr>
            <a:xfrm flipV="1">
              <a:off x="1783742" y="395787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A74A7A6D-2D2E-824C-95A9-E9D639108D1A}"/>
                </a:ext>
              </a:extLst>
            </p:cNvPr>
            <p:cNvCxnSpPr/>
            <p:nvPr/>
          </p:nvCxnSpPr>
          <p:spPr>
            <a:xfrm flipV="1">
              <a:off x="2182587" y="399231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6" name="Straight Arrow Connector 145">
              <a:extLst>
                <a:ext uri="{FF2B5EF4-FFF2-40B4-BE49-F238E27FC236}">
                  <a16:creationId xmlns:a16="http://schemas.microsoft.com/office/drawing/2014/main" id="{DC050467-6C67-7341-8540-B1A009E9CA87}"/>
                </a:ext>
              </a:extLst>
            </p:cNvPr>
            <p:cNvCxnSpPr/>
            <p:nvPr/>
          </p:nvCxnSpPr>
          <p:spPr>
            <a:xfrm flipV="1">
              <a:off x="2563105" y="403286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A05C39A9-08E8-AF45-A7AA-F89CA1827938}"/>
                </a:ext>
              </a:extLst>
            </p:cNvPr>
            <p:cNvCxnSpPr/>
            <p:nvPr/>
          </p:nvCxnSpPr>
          <p:spPr>
            <a:xfrm flipV="1">
              <a:off x="2948506" y="40467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4B22FFCB-BA29-8243-B06D-F11A8D14A434}"/>
                </a:ext>
              </a:extLst>
            </p:cNvPr>
            <p:cNvCxnSpPr/>
            <p:nvPr/>
          </p:nvCxnSpPr>
          <p:spPr>
            <a:xfrm flipV="1">
              <a:off x="3353942" y="407195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43B8EB93-7903-9145-98AC-E85FE618A4C9}"/>
                </a:ext>
              </a:extLst>
            </p:cNvPr>
            <p:cNvCxnSpPr/>
            <p:nvPr/>
          </p:nvCxnSpPr>
          <p:spPr>
            <a:xfrm flipV="1">
              <a:off x="3781360" y="410297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5F510834-20C9-0C47-BC42-246DAF9DBA65}"/>
                </a:ext>
              </a:extLst>
            </p:cNvPr>
            <p:cNvCxnSpPr/>
            <p:nvPr/>
          </p:nvCxnSpPr>
          <p:spPr>
            <a:xfrm flipV="1">
              <a:off x="4210488" y="41308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91FD9A80-0A5D-A54B-A4B9-29957472D268}"/>
                </a:ext>
              </a:extLst>
            </p:cNvPr>
            <p:cNvCxnSpPr/>
            <p:nvPr/>
          </p:nvCxnSpPr>
          <p:spPr>
            <a:xfrm flipV="1">
              <a:off x="4635217" y="416991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pic>
        <p:nvPicPr>
          <p:cNvPr id="152" name="Picture 151">
            <a:extLst>
              <a:ext uri="{FF2B5EF4-FFF2-40B4-BE49-F238E27FC236}">
                <a16:creationId xmlns:a16="http://schemas.microsoft.com/office/drawing/2014/main" id="{10949452-C57F-A948-AA18-3E43A8289FC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7962" y="49773"/>
            <a:ext cx="4841817" cy="3276000"/>
          </a:xfrm>
          <a:prstGeom prst="rect">
            <a:avLst/>
          </a:prstGeom>
        </p:spPr>
      </p:pic>
      <p:sp>
        <p:nvSpPr>
          <p:cNvPr id="153" name="Text Box 11">
            <a:extLst>
              <a:ext uri="{FF2B5EF4-FFF2-40B4-BE49-F238E27FC236}">
                <a16:creationId xmlns:a16="http://schemas.microsoft.com/office/drawing/2014/main" id="{7FF19467-150B-1743-8397-78B60EACFA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17" y="412638"/>
            <a:ext cx="2727029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2D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693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roup 153">
            <a:extLst>
              <a:ext uri="{FF2B5EF4-FFF2-40B4-BE49-F238E27FC236}">
                <a16:creationId xmlns:a16="http://schemas.microsoft.com/office/drawing/2014/main" id="{BC53BD18-791A-E94F-B0DC-A2721BDFC111}"/>
              </a:ext>
            </a:extLst>
          </p:cNvPr>
          <p:cNvGrpSpPr/>
          <p:nvPr/>
        </p:nvGrpSpPr>
        <p:grpSpPr>
          <a:xfrm>
            <a:off x="3038525" y="3263892"/>
            <a:ext cx="4327010" cy="3359150"/>
            <a:chOff x="1079090" y="1689100"/>
            <a:chExt cx="4327010" cy="335915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A9700EB-3821-8F49-A95E-52D42A1F8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9090" y="1689100"/>
              <a:ext cx="4327010" cy="335915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459B5F6-C3B9-934F-BF4E-6DBBF578E3A5}"/>
                </a:ext>
              </a:extLst>
            </p:cNvPr>
            <p:cNvCxnSpPr/>
            <p:nvPr/>
          </p:nvCxnSpPr>
          <p:spPr>
            <a:xfrm flipV="1">
              <a:off x="2044700" y="18034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9027778-D015-0E49-8131-3849407EDFFA}"/>
                </a:ext>
              </a:extLst>
            </p:cNvPr>
            <p:cNvCxnSpPr/>
            <p:nvPr/>
          </p:nvCxnSpPr>
          <p:spPr>
            <a:xfrm flipV="1">
              <a:off x="2400300" y="18034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97CEB5C-58D9-A447-BBC7-0ABA453464A4}"/>
                </a:ext>
              </a:extLst>
            </p:cNvPr>
            <p:cNvCxnSpPr/>
            <p:nvPr/>
          </p:nvCxnSpPr>
          <p:spPr>
            <a:xfrm flipV="1">
              <a:off x="2752725" y="18192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0319C81-8A1C-D84C-AAC8-9BB873C58131}"/>
                </a:ext>
              </a:extLst>
            </p:cNvPr>
            <p:cNvCxnSpPr/>
            <p:nvPr/>
          </p:nvCxnSpPr>
          <p:spPr>
            <a:xfrm flipV="1">
              <a:off x="3114675" y="18319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9409F859-3525-5A49-9521-C321C3DE9E43}"/>
                </a:ext>
              </a:extLst>
            </p:cNvPr>
            <p:cNvCxnSpPr/>
            <p:nvPr/>
          </p:nvCxnSpPr>
          <p:spPr>
            <a:xfrm flipV="1">
              <a:off x="3486150" y="18319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C77E8CE-7313-4846-A8FC-F91005F7208A}"/>
                </a:ext>
              </a:extLst>
            </p:cNvPr>
            <p:cNvCxnSpPr/>
            <p:nvPr/>
          </p:nvCxnSpPr>
          <p:spPr>
            <a:xfrm flipV="1">
              <a:off x="3854450" y="18478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9C6FDD5F-5EE1-AA48-8817-4D5663DA0630}"/>
                </a:ext>
              </a:extLst>
            </p:cNvPr>
            <p:cNvCxnSpPr/>
            <p:nvPr/>
          </p:nvCxnSpPr>
          <p:spPr>
            <a:xfrm flipV="1">
              <a:off x="4235450" y="1851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6A1A548-4CD5-6244-8361-17AFBEB32C85}"/>
                </a:ext>
              </a:extLst>
            </p:cNvPr>
            <p:cNvCxnSpPr/>
            <p:nvPr/>
          </p:nvCxnSpPr>
          <p:spPr>
            <a:xfrm flipV="1">
              <a:off x="4622800" y="1851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BC5747F9-0C50-AE4E-A4B0-6F91D466EC74}"/>
                </a:ext>
              </a:extLst>
            </p:cNvPr>
            <p:cNvCxnSpPr/>
            <p:nvPr/>
          </p:nvCxnSpPr>
          <p:spPr>
            <a:xfrm flipV="1">
              <a:off x="5019675" y="18669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E790FA5-970B-F84D-97FC-3FBAC72FA319}"/>
                </a:ext>
              </a:extLst>
            </p:cNvPr>
            <p:cNvCxnSpPr/>
            <p:nvPr/>
          </p:nvCxnSpPr>
          <p:spPr>
            <a:xfrm flipV="1">
              <a:off x="1988229" y="200221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AC99A13C-CFCE-274A-8775-F73B71476514}"/>
                </a:ext>
              </a:extLst>
            </p:cNvPr>
            <p:cNvCxnSpPr/>
            <p:nvPr/>
          </p:nvCxnSpPr>
          <p:spPr>
            <a:xfrm flipV="1">
              <a:off x="2343829" y="20115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C7B2541-146E-1248-B54D-9DAA695AC37D}"/>
                </a:ext>
              </a:extLst>
            </p:cNvPr>
            <p:cNvCxnSpPr/>
            <p:nvPr/>
          </p:nvCxnSpPr>
          <p:spPr>
            <a:xfrm flipV="1">
              <a:off x="2696254" y="20180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B02F94F-79B4-4A4F-8632-8AFF2876244C}"/>
                </a:ext>
              </a:extLst>
            </p:cNvPr>
            <p:cNvCxnSpPr/>
            <p:nvPr/>
          </p:nvCxnSpPr>
          <p:spPr>
            <a:xfrm flipV="1">
              <a:off x="3072130" y="20400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6914499-1003-E24A-8D76-22F00C90F3E4}"/>
                </a:ext>
              </a:extLst>
            </p:cNvPr>
            <p:cNvCxnSpPr/>
            <p:nvPr/>
          </p:nvCxnSpPr>
          <p:spPr>
            <a:xfrm flipV="1">
              <a:off x="3443605" y="20400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6B92191F-03AD-BD45-A00B-5373C399EF1C}"/>
                </a:ext>
              </a:extLst>
            </p:cNvPr>
            <p:cNvCxnSpPr/>
            <p:nvPr/>
          </p:nvCxnSpPr>
          <p:spPr>
            <a:xfrm flipV="1">
              <a:off x="3811905" y="205595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CF6FF610-DD65-134B-A938-D37FCB610F9E}"/>
                </a:ext>
              </a:extLst>
            </p:cNvPr>
            <p:cNvCxnSpPr/>
            <p:nvPr/>
          </p:nvCxnSpPr>
          <p:spPr>
            <a:xfrm flipV="1">
              <a:off x="4192905" y="2059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552493F-620D-B24E-9CCF-D6478763A035}"/>
                </a:ext>
              </a:extLst>
            </p:cNvPr>
            <p:cNvCxnSpPr/>
            <p:nvPr/>
          </p:nvCxnSpPr>
          <p:spPr>
            <a:xfrm flipV="1">
              <a:off x="4580255" y="2059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72C9EAD-AF97-354C-8822-92933F6DFFF2}"/>
                </a:ext>
              </a:extLst>
            </p:cNvPr>
            <p:cNvCxnSpPr/>
            <p:nvPr/>
          </p:nvCxnSpPr>
          <p:spPr>
            <a:xfrm flipV="1">
              <a:off x="4977130" y="20750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8F7AA8E0-1B63-FA43-8659-6E16193E81F0}"/>
                </a:ext>
              </a:extLst>
            </p:cNvPr>
            <p:cNvCxnSpPr/>
            <p:nvPr/>
          </p:nvCxnSpPr>
          <p:spPr>
            <a:xfrm flipV="1">
              <a:off x="1932528" y="22034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6668A61D-2691-464D-933F-05EF15CBD911}"/>
                </a:ext>
              </a:extLst>
            </p:cNvPr>
            <p:cNvCxnSpPr/>
            <p:nvPr/>
          </p:nvCxnSpPr>
          <p:spPr>
            <a:xfrm flipV="1">
              <a:off x="2288128" y="22034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1D80A8E5-974C-EF46-B138-6BA7B2B2BEE3}"/>
                </a:ext>
              </a:extLst>
            </p:cNvPr>
            <p:cNvCxnSpPr/>
            <p:nvPr/>
          </p:nvCxnSpPr>
          <p:spPr>
            <a:xfrm flipV="1">
              <a:off x="2640553" y="22239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F31D290-705E-584B-B0A9-E088B166A099}"/>
                </a:ext>
              </a:extLst>
            </p:cNvPr>
            <p:cNvCxnSpPr/>
            <p:nvPr/>
          </p:nvCxnSpPr>
          <p:spPr>
            <a:xfrm flipV="1">
              <a:off x="3011787" y="2232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6D01EA65-DC65-7C42-96B8-021DE35197B9}"/>
                </a:ext>
              </a:extLst>
            </p:cNvPr>
            <p:cNvCxnSpPr/>
            <p:nvPr/>
          </p:nvCxnSpPr>
          <p:spPr>
            <a:xfrm flipV="1">
              <a:off x="3383262" y="22366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0B8BFE3-C664-1F48-81B6-340D99797A25}"/>
                </a:ext>
              </a:extLst>
            </p:cNvPr>
            <p:cNvCxnSpPr/>
            <p:nvPr/>
          </p:nvCxnSpPr>
          <p:spPr>
            <a:xfrm flipV="1">
              <a:off x="3765488" y="225254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54B84039-2298-F743-8017-D790D3C4BE07}"/>
                </a:ext>
              </a:extLst>
            </p:cNvPr>
            <p:cNvCxnSpPr/>
            <p:nvPr/>
          </p:nvCxnSpPr>
          <p:spPr>
            <a:xfrm flipV="1">
              <a:off x="4146488" y="22650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67300392-F502-CB45-932E-8DD1DE236C5D}"/>
                </a:ext>
              </a:extLst>
            </p:cNvPr>
            <p:cNvCxnSpPr/>
            <p:nvPr/>
          </p:nvCxnSpPr>
          <p:spPr>
            <a:xfrm flipV="1">
              <a:off x="4547764" y="226964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53ECF7A9-31FA-914A-992B-D8BBDA497C16}"/>
                </a:ext>
              </a:extLst>
            </p:cNvPr>
            <p:cNvCxnSpPr/>
            <p:nvPr/>
          </p:nvCxnSpPr>
          <p:spPr>
            <a:xfrm flipV="1">
              <a:off x="4939997" y="228551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D75A64B4-FAE0-9A49-BB8B-761B2E79A35B}"/>
                </a:ext>
              </a:extLst>
            </p:cNvPr>
            <p:cNvCxnSpPr/>
            <p:nvPr/>
          </p:nvCxnSpPr>
          <p:spPr>
            <a:xfrm flipV="1">
              <a:off x="1862902" y="240690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99CD1695-4FE2-C445-BED6-0BC40E52AB1A}"/>
                </a:ext>
              </a:extLst>
            </p:cNvPr>
            <p:cNvCxnSpPr/>
            <p:nvPr/>
          </p:nvCxnSpPr>
          <p:spPr>
            <a:xfrm flipV="1">
              <a:off x="2218502" y="240690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2710028E-5ADA-DE4A-8967-F618E349B905}"/>
                </a:ext>
              </a:extLst>
            </p:cNvPr>
            <p:cNvCxnSpPr/>
            <p:nvPr/>
          </p:nvCxnSpPr>
          <p:spPr>
            <a:xfrm flipV="1">
              <a:off x="2589495" y="244135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13CAD5CC-EDC0-FF46-9DAD-421AB7883A0A}"/>
                </a:ext>
              </a:extLst>
            </p:cNvPr>
            <p:cNvCxnSpPr/>
            <p:nvPr/>
          </p:nvCxnSpPr>
          <p:spPr>
            <a:xfrm flipV="1">
              <a:off x="2951445" y="2440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3E87BBF0-0367-884F-969A-4C23B8A3AB08}"/>
                </a:ext>
              </a:extLst>
            </p:cNvPr>
            <p:cNvCxnSpPr/>
            <p:nvPr/>
          </p:nvCxnSpPr>
          <p:spPr>
            <a:xfrm flipV="1">
              <a:off x="3332204" y="245869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F0837D16-1E6C-464C-A69B-1F91E3C03656}"/>
                </a:ext>
              </a:extLst>
            </p:cNvPr>
            <p:cNvCxnSpPr/>
            <p:nvPr/>
          </p:nvCxnSpPr>
          <p:spPr>
            <a:xfrm flipV="1">
              <a:off x="3714430" y="247921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182D4185-A0E4-AF4A-B1B7-4B7FB30FC459}"/>
                </a:ext>
              </a:extLst>
            </p:cNvPr>
            <p:cNvCxnSpPr/>
            <p:nvPr/>
          </p:nvCxnSpPr>
          <p:spPr>
            <a:xfrm flipV="1">
              <a:off x="4113998" y="248702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BD75EE4C-D954-364E-9235-76C5F8FDBA43}"/>
                </a:ext>
              </a:extLst>
            </p:cNvPr>
            <p:cNvCxnSpPr/>
            <p:nvPr/>
          </p:nvCxnSpPr>
          <p:spPr>
            <a:xfrm flipV="1">
              <a:off x="4496705" y="251023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8A2357FC-50D2-E544-A6DA-D5F19BEE820A}"/>
                </a:ext>
              </a:extLst>
            </p:cNvPr>
            <p:cNvCxnSpPr/>
            <p:nvPr/>
          </p:nvCxnSpPr>
          <p:spPr>
            <a:xfrm flipV="1">
              <a:off x="4912149" y="25168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0B03A9FE-7073-664C-92D9-0E276C18A81A}"/>
                </a:ext>
              </a:extLst>
            </p:cNvPr>
            <p:cNvCxnSpPr/>
            <p:nvPr/>
          </p:nvCxnSpPr>
          <p:spPr>
            <a:xfrm flipV="1">
              <a:off x="1806431" y="26057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FA7BD345-E362-0346-BD68-B86C01679982}"/>
                </a:ext>
              </a:extLst>
            </p:cNvPr>
            <p:cNvCxnSpPr/>
            <p:nvPr/>
          </p:nvCxnSpPr>
          <p:spPr>
            <a:xfrm flipV="1">
              <a:off x="2162031" y="261501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E7B60194-1524-0343-82E4-2E0EDDC2D67A}"/>
                </a:ext>
              </a:extLst>
            </p:cNvPr>
            <p:cNvCxnSpPr/>
            <p:nvPr/>
          </p:nvCxnSpPr>
          <p:spPr>
            <a:xfrm flipV="1">
              <a:off x="2533024" y="264016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C559CB05-A28C-264F-88B1-9788E3B42602}"/>
                </a:ext>
              </a:extLst>
            </p:cNvPr>
            <p:cNvCxnSpPr/>
            <p:nvPr/>
          </p:nvCxnSpPr>
          <p:spPr>
            <a:xfrm flipV="1">
              <a:off x="2908900" y="264822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3B375B8E-26F7-4546-9A95-16979CFDDF2B}"/>
                </a:ext>
              </a:extLst>
            </p:cNvPr>
            <p:cNvCxnSpPr/>
            <p:nvPr/>
          </p:nvCxnSpPr>
          <p:spPr>
            <a:xfrm flipV="1">
              <a:off x="3289659" y="266679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340A45-08FD-3043-9AD9-E8AE2982F371}"/>
                </a:ext>
              </a:extLst>
            </p:cNvPr>
            <p:cNvCxnSpPr/>
            <p:nvPr/>
          </p:nvCxnSpPr>
          <p:spPr>
            <a:xfrm flipV="1">
              <a:off x="3671885" y="268731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877F6EFE-D9BE-F248-9B89-213FADC43A09}"/>
                </a:ext>
              </a:extLst>
            </p:cNvPr>
            <p:cNvCxnSpPr/>
            <p:nvPr/>
          </p:nvCxnSpPr>
          <p:spPr>
            <a:xfrm flipV="1">
              <a:off x="4071453" y="26951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A700106B-BF84-2D44-83A5-6E8133EA06FC}"/>
                </a:ext>
              </a:extLst>
            </p:cNvPr>
            <p:cNvCxnSpPr/>
            <p:nvPr/>
          </p:nvCxnSpPr>
          <p:spPr>
            <a:xfrm flipV="1">
              <a:off x="4454160" y="271833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BCE9D815-4B19-7548-A0BB-864485ABFE00}"/>
                </a:ext>
              </a:extLst>
            </p:cNvPr>
            <p:cNvCxnSpPr/>
            <p:nvPr/>
          </p:nvCxnSpPr>
          <p:spPr>
            <a:xfrm flipV="1">
              <a:off x="4869604" y="27249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519E8D15-D778-8D40-BC58-EE4B1E0209F9}"/>
                </a:ext>
              </a:extLst>
            </p:cNvPr>
            <p:cNvCxnSpPr/>
            <p:nvPr/>
          </p:nvCxnSpPr>
          <p:spPr>
            <a:xfrm flipV="1">
              <a:off x="1750730" y="280695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C926721A-1EC9-9544-9AAB-84EE20F98FEF}"/>
                </a:ext>
              </a:extLst>
            </p:cNvPr>
            <p:cNvCxnSpPr/>
            <p:nvPr/>
          </p:nvCxnSpPr>
          <p:spPr>
            <a:xfrm flipV="1">
              <a:off x="2106330" y="280695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6E7347BE-4C24-1F4C-847B-13DC188C5F6A}"/>
                </a:ext>
              </a:extLst>
            </p:cNvPr>
            <p:cNvCxnSpPr/>
            <p:nvPr/>
          </p:nvCxnSpPr>
          <p:spPr>
            <a:xfrm flipV="1">
              <a:off x="2477323" y="284604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2B6A5C20-8A93-AC4E-B693-4F2E2EA16987}"/>
                </a:ext>
              </a:extLst>
            </p:cNvPr>
            <p:cNvCxnSpPr/>
            <p:nvPr/>
          </p:nvCxnSpPr>
          <p:spPr>
            <a:xfrm flipV="1">
              <a:off x="2848557" y="28401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D387A3FC-374E-4E47-9A62-0437CC0D02B7}"/>
                </a:ext>
              </a:extLst>
            </p:cNvPr>
            <p:cNvCxnSpPr/>
            <p:nvPr/>
          </p:nvCxnSpPr>
          <p:spPr>
            <a:xfrm flipV="1">
              <a:off x="3229316" y="286338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467A3349-9D17-9946-B174-8D015E5B7150}"/>
                </a:ext>
              </a:extLst>
            </p:cNvPr>
            <p:cNvCxnSpPr/>
            <p:nvPr/>
          </p:nvCxnSpPr>
          <p:spPr>
            <a:xfrm flipV="1">
              <a:off x="3625468" y="288390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A3AB2E36-C9D3-4E47-AFCF-45A4610E8D60}"/>
                </a:ext>
              </a:extLst>
            </p:cNvPr>
            <p:cNvCxnSpPr/>
            <p:nvPr/>
          </p:nvCxnSpPr>
          <p:spPr>
            <a:xfrm flipV="1">
              <a:off x="4025036" y="290100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AB5292D9-8C4A-CA45-BCD2-E27C25760AE2}"/>
                </a:ext>
              </a:extLst>
            </p:cNvPr>
            <p:cNvCxnSpPr/>
            <p:nvPr/>
          </p:nvCxnSpPr>
          <p:spPr>
            <a:xfrm flipV="1">
              <a:off x="4421669" y="292885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B4104F60-9CFB-174E-8839-87457B52324E}"/>
                </a:ext>
              </a:extLst>
            </p:cNvPr>
            <p:cNvCxnSpPr/>
            <p:nvPr/>
          </p:nvCxnSpPr>
          <p:spPr>
            <a:xfrm flipV="1">
              <a:off x="4832471" y="293544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B14EF43E-C439-034B-93CE-8CB8E1007A1A}"/>
                </a:ext>
              </a:extLst>
            </p:cNvPr>
            <p:cNvCxnSpPr/>
            <p:nvPr/>
          </p:nvCxnSpPr>
          <p:spPr>
            <a:xfrm flipV="1">
              <a:off x="1675692" y="303873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9A5CC8E1-94ED-A546-8850-E1621A4F2CA3}"/>
                </a:ext>
              </a:extLst>
            </p:cNvPr>
            <p:cNvCxnSpPr/>
            <p:nvPr/>
          </p:nvCxnSpPr>
          <p:spPr>
            <a:xfrm flipV="1">
              <a:off x="2040576" y="306194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2840019A-2539-E343-8A62-E25C6B98F396}"/>
                </a:ext>
              </a:extLst>
            </p:cNvPr>
            <p:cNvCxnSpPr/>
            <p:nvPr/>
          </p:nvCxnSpPr>
          <p:spPr>
            <a:xfrm flipV="1">
              <a:off x="2411569" y="308246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4AF25569-B779-F24B-8165-4A1489A8ACD7}"/>
                </a:ext>
              </a:extLst>
            </p:cNvPr>
            <p:cNvCxnSpPr/>
            <p:nvPr/>
          </p:nvCxnSpPr>
          <p:spPr>
            <a:xfrm flipV="1">
              <a:off x="2796729" y="310444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418D4F38-3955-664C-BD67-B028C0BB9E64}"/>
                </a:ext>
              </a:extLst>
            </p:cNvPr>
            <p:cNvCxnSpPr/>
            <p:nvPr/>
          </p:nvCxnSpPr>
          <p:spPr>
            <a:xfrm flipV="1">
              <a:off x="3182130" y="31137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ED0FAE4D-B504-0A40-8BEF-E810BC887E91}"/>
                </a:ext>
              </a:extLst>
            </p:cNvPr>
            <p:cNvCxnSpPr/>
            <p:nvPr/>
          </p:nvCxnSpPr>
          <p:spPr>
            <a:xfrm flipV="1">
              <a:off x="3573640" y="313888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00C10B8E-61BE-0F44-876C-03DA7C80B6DD}"/>
                </a:ext>
              </a:extLst>
            </p:cNvPr>
            <p:cNvCxnSpPr/>
            <p:nvPr/>
          </p:nvCxnSpPr>
          <p:spPr>
            <a:xfrm flipV="1">
              <a:off x="3973206" y="316063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192DBBD2-DC22-FF40-AE37-9F1D3EF7EEA0}"/>
                </a:ext>
              </a:extLst>
            </p:cNvPr>
            <p:cNvCxnSpPr/>
            <p:nvPr/>
          </p:nvCxnSpPr>
          <p:spPr>
            <a:xfrm flipV="1">
              <a:off x="4374483" y="316991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13AB41CD-1ADA-7E4F-94F1-703028D4A1BD}"/>
                </a:ext>
              </a:extLst>
            </p:cNvPr>
            <p:cNvCxnSpPr/>
            <p:nvPr/>
          </p:nvCxnSpPr>
          <p:spPr>
            <a:xfrm flipV="1">
              <a:off x="4794569" y="319971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D506A04-0A23-D64F-B3F6-B6C020901200}"/>
                </a:ext>
              </a:extLst>
            </p:cNvPr>
            <p:cNvCxnSpPr/>
            <p:nvPr/>
          </p:nvCxnSpPr>
          <p:spPr>
            <a:xfrm flipV="1">
              <a:off x="1619991" y="32399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405E6578-DED0-EC43-B410-7F48E10C755E}"/>
                </a:ext>
              </a:extLst>
            </p:cNvPr>
            <p:cNvCxnSpPr/>
            <p:nvPr/>
          </p:nvCxnSpPr>
          <p:spPr>
            <a:xfrm flipV="1">
              <a:off x="1984875" y="325389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0BB4C712-6B54-5444-8A28-3C9E65039965}"/>
                </a:ext>
              </a:extLst>
            </p:cNvPr>
            <p:cNvCxnSpPr/>
            <p:nvPr/>
          </p:nvCxnSpPr>
          <p:spPr>
            <a:xfrm flipV="1">
              <a:off x="2355868" y="328833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9" name="Straight Arrow Connector 118">
              <a:extLst>
                <a:ext uri="{FF2B5EF4-FFF2-40B4-BE49-F238E27FC236}">
                  <a16:creationId xmlns:a16="http://schemas.microsoft.com/office/drawing/2014/main" id="{4FB714C0-E183-1A43-ACEE-B6AA21BD92A4}"/>
                </a:ext>
              </a:extLst>
            </p:cNvPr>
            <p:cNvCxnSpPr/>
            <p:nvPr/>
          </p:nvCxnSpPr>
          <p:spPr>
            <a:xfrm flipV="1">
              <a:off x="2736386" y="332888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2CAE103B-F3CD-734C-A930-5B4A7D5BDA10}"/>
                </a:ext>
              </a:extLst>
            </p:cNvPr>
            <p:cNvCxnSpPr/>
            <p:nvPr/>
          </p:nvCxnSpPr>
          <p:spPr>
            <a:xfrm flipV="1">
              <a:off x="3121787" y="334281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399749D1-73EB-4442-9522-4710F335EAEC}"/>
                </a:ext>
              </a:extLst>
            </p:cNvPr>
            <p:cNvCxnSpPr/>
            <p:nvPr/>
          </p:nvCxnSpPr>
          <p:spPr>
            <a:xfrm flipV="1">
              <a:off x="3527223" y="336797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31C3F650-18B9-9D4A-AF8C-4AD836DA0A62}"/>
                </a:ext>
              </a:extLst>
            </p:cNvPr>
            <p:cNvCxnSpPr/>
            <p:nvPr/>
          </p:nvCxnSpPr>
          <p:spPr>
            <a:xfrm flipV="1">
              <a:off x="3926789" y="33990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53D3524B-5A3C-C946-B8F0-7051F3D6ACC5}"/>
                </a:ext>
              </a:extLst>
            </p:cNvPr>
            <p:cNvCxnSpPr/>
            <p:nvPr/>
          </p:nvCxnSpPr>
          <p:spPr>
            <a:xfrm flipV="1">
              <a:off x="4341992" y="34129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61FF16EA-8772-AD4A-B82B-39BC0F77D289}"/>
                </a:ext>
              </a:extLst>
            </p:cNvPr>
            <p:cNvCxnSpPr/>
            <p:nvPr/>
          </p:nvCxnSpPr>
          <p:spPr>
            <a:xfrm flipV="1">
              <a:off x="4757436" y="344272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5" name="Straight Arrow Connector 124">
              <a:extLst>
                <a:ext uri="{FF2B5EF4-FFF2-40B4-BE49-F238E27FC236}">
                  <a16:creationId xmlns:a16="http://schemas.microsoft.com/office/drawing/2014/main" id="{A862552B-B2C0-8649-A735-9A8038D9C796}"/>
                </a:ext>
              </a:extLst>
            </p:cNvPr>
            <p:cNvCxnSpPr/>
            <p:nvPr/>
          </p:nvCxnSpPr>
          <p:spPr>
            <a:xfrm flipV="1">
              <a:off x="1540315" y="349283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92A19E85-7252-0240-B8A5-2899E4E162CB}"/>
                </a:ext>
              </a:extLst>
            </p:cNvPr>
            <p:cNvCxnSpPr/>
            <p:nvPr/>
          </p:nvCxnSpPr>
          <p:spPr>
            <a:xfrm flipV="1">
              <a:off x="1909841" y="351604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8A3F5BAF-691D-3948-B58A-742559373E8F}"/>
                </a:ext>
              </a:extLst>
            </p:cNvPr>
            <p:cNvCxnSpPr/>
            <p:nvPr/>
          </p:nvCxnSpPr>
          <p:spPr>
            <a:xfrm flipV="1">
              <a:off x="2308686" y="353656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563F842C-C0E9-DE46-BBD3-E5A73A7AB2A4}"/>
                </a:ext>
              </a:extLst>
            </p:cNvPr>
            <p:cNvCxnSpPr/>
            <p:nvPr/>
          </p:nvCxnSpPr>
          <p:spPr>
            <a:xfrm flipV="1">
              <a:off x="2693846" y="355854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89D1D063-BFB7-0541-A6B2-0DEC3E544F37}"/>
                </a:ext>
              </a:extLst>
            </p:cNvPr>
            <p:cNvCxnSpPr/>
            <p:nvPr/>
          </p:nvCxnSpPr>
          <p:spPr>
            <a:xfrm flipV="1">
              <a:off x="3079247" y="356783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931F3B0D-F9ED-B14C-B191-8F4B753C79CB}"/>
                </a:ext>
              </a:extLst>
            </p:cNvPr>
            <p:cNvCxnSpPr/>
            <p:nvPr/>
          </p:nvCxnSpPr>
          <p:spPr>
            <a:xfrm flipV="1">
              <a:off x="3470757" y="35929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5C935ECE-4694-D14D-A1CB-36F90B56AA2A}"/>
                </a:ext>
              </a:extLst>
            </p:cNvPr>
            <p:cNvCxnSpPr/>
            <p:nvPr/>
          </p:nvCxnSpPr>
          <p:spPr>
            <a:xfrm flipV="1">
              <a:off x="3870323" y="361473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0EE8A3E3-6009-E847-BF7D-C66029BBDCF9}"/>
                </a:ext>
              </a:extLst>
            </p:cNvPr>
            <p:cNvCxnSpPr/>
            <p:nvPr/>
          </p:nvCxnSpPr>
          <p:spPr>
            <a:xfrm flipV="1">
              <a:off x="4271600" y="362401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3B5A05D2-406B-904A-ABB4-893BB5E5B8CD}"/>
                </a:ext>
              </a:extLst>
            </p:cNvPr>
            <p:cNvCxnSpPr/>
            <p:nvPr/>
          </p:nvCxnSpPr>
          <p:spPr>
            <a:xfrm flipV="1">
              <a:off x="4691686" y="365382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CCD17001-05D4-DE4F-90FD-0A7277AE70FC}"/>
                </a:ext>
              </a:extLst>
            </p:cNvPr>
            <p:cNvCxnSpPr/>
            <p:nvPr/>
          </p:nvCxnSpPr>
          <p:spPr>
            <a:xfrm flipV="1">
              <a:off x="1484614" y="369407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5204B0F6-CCCD-C045-92CB-3FB5AEA7C9F1}"/>
                </a:ext>
              </a:extLst>
            </p:cNvPr>
            <p:cNvCxnSpPr/>
            <p:nvPr/>
          </p:nvCxnSpPr>
          <p:spPr>
            <a:xfrm flipV="1">
              <a:off x="1854140" y="370799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88BBD75B-B1B0-714E-8D81-5E3862F35441}"/>
                </a:ext>
              </a:extLst>
            </p:cNvPr>
            <p:cNvCxnSpPr/>
            <p:nvPr/>
          </p:nvCxnSpPr>
          <p:spPr>
            <a:xfrm flipV="1">
              <a:off x="2252985" y="374244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84064DD8-BA94-084E-96A8-77E3256C9359}"/>
                </a:ext>
              </a:extLst>
            </p:cNvPr>
            <p:cNvCxnSpPr/>
            <p:nvPr/>
          </p:nvCxnSpPr>
          <p:spPr>
            <a:xfrm flipV="1">
              <a:off x="2633503" y="37829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1DFD969B-6EC9-3942-BE94-454C9FFD7D2F}"/>
                </a:ext>
              </a:extLst>
            </p:cNvPr>
            <p:cNvCxnSpPr/>
            <p:nvPr/>
          </p:nvCxnSpPr>
          <p:spPr>
            <a:xfrm flipV="1">
              <a:off x="3018904" y="379691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68B588BA-8F97-2144-956C-D90B7433B3BD}"/>
                </a:ext>
              </a:extLst>
            </p:cNvPr>
            <p:cNvCxnSpPr/>
            <p:nvPr/>
          </p:nvCxnSpPr>
          <p:spPr>
            <a:xfrm flipV="1">
              <a:off x="3424340" y="382207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C44C441A-161C-EA42-8E5D-3068E11260D5}"/>
                </a:ext>
              </a:extLst>
            </p:cNvPr>
            <p:cNvCxnSpPr/>
            <p:nvPr/>
          </p:nvCxnSpPr>
          <p:spPr>
            <a:xfrm flipV="1">
              <a:off x="3823906" y="385310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1375FC68-24EE-4643-8A93-064BF36750DC}"/>
                </a:ext>
              </a:extLst>
            </p:cNvPr>
            <p:cNvCxnSpPr/>
            <p:nvPr/>
          </p:nvCxnSpPr>
          <p:spPr>
            <a:xfrm flipV="1">
              <a:off x="4239109" y="38670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8523E30D-47A1-DA40-8E86-9A1721DB2F00}"/>
                </a:ext>
              </a:extLst>
            </p:cNvPr>
            <p:cNvCxnSpPr/>
            <p:nvPr/>
          </p:nvCxnSpPr>
          <p:spPr>
            <a:xfrm flipV="1">
              <a:off x="4654553" y="389683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AB1FBB44-D162-CF40-90AE-6A7F063CD9A9}"/>
                </a:ext>
              </a:extLst>
            </p:cNvPr>
            <p:cNvCxnSpPr/>
            <p:nvPr/>
          </p:nvCxnSpPr>
          <p:spPr>
            <a:xfrm flipV="1">
              <a:off x="1414216" y="394394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FE1C457C-DFCE-7344-AB06-2AF888B83231}"/>
                </a:ext>
              </a:extLst>
            </p:cNvPr>
            <p:cNvCxnSpPr/>
            <p:nvPr/>
          </p:nvCxnSpPr>
          <p:spPr>
            <a:xfrm flipV="1">
              <a:off x="1783742" y="395787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A74A7A6D-2D2E-824C-95A9-E9D639108D1A}"/>
                </a:ext>
              </a:extLst>
            </p:cNvPr>
            <p:cNvCxnSpPr/>
            <p:nvPr/>
          </p:nvCxnSpPr>
          <p:spPr>
            <a:xfrm flipV="1">
              <a:off x="2182587" y="399231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6" name="Straight Arrow Connector 145">
              <a:extLst>
                <a:ext uri="{FF2B5EF4-FFF2-40B4-BE49-F238E27FC236}">
                  <a16:creationId xmlns:a16="http://schemas.microsoft.com/office/drawing/2014/main" id="{DC050467-6C67-7341-8540-B1A009E9CA87}"/>
                </a:ext>
              </a:extLst>
            </p:cNvPr>
            <p:cNvCxnSpPr/>
            <p:nvPr/>
          </p:nvCxnSpPr>
          <p:spPr>
            <a:xfrm flipV="1">
              <a:off x="2563105" y="403286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A05C39A9-08E8-AF45-A7AA-F89CA1827938}"/>
                </a:ext>
              </a:extLst>
            </p:cNvPr>
            <p:cNvCxnSpPr/>
            <p:nvPr/>
          </p:nvCxnSpPr>
          <p:spPr>
            <a:xfrm flipV="1">
              <a:off x="2948506" y="40467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4B22FFCB-BA29-8243-B06D-F11A8D14A434}"/>
                </a:ext>
              </a:extLst>
            </p:cNvPr>
            <p:cNvCxnSpPr/>
            <p:nvPr/>
          </p:nvCxnSpPr>
          <p:spPr>
            <a:xfrm flipV="1">
              <a:off x="3353942" y="407195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43B8EB93-7903-9145-98AC-E85FE618A4C9}"/>
                </a:ext>
              </a:extLst>
            </p:cNvPr>
            <p:cNvCxnSpPr/>
            <p:nvPr/>
          </p:nvCxnSpPr>
          <p:spPr>
            <a:xfrm flipV="1">
              <a:off x="3781360" y="410297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5F510834-20C9-0C47-BC42-246DAF9DBA65}"/>
                </a:ext>
              </a:extLst>
            </p:cNvPr>
            <p:cNvCxnSpPr/>
            <p:nvPr/>
          </p:nvCxnSpPr>
          <p:spPr>
            <a:xfrm flipV="1">
              <a:off x="4210488" y="41308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91FD9A80-0A5D-A54B-A4B9-29957472D268}"/>
                </a:ext>
              </a:extLst>
            </p:cNvPr>
            <p:cNvCxnSpPr/>
            <p:nvPr/>
          </p:nvCxnSpPr>
          <p:spPr>
            <a:xfrm flipV="1">
              <a:off x="4635217" y="416991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F7FF764-C4F9-F245-B9F1-2D80AA3E01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93"/>
          <a:stretch/>
        </p:blipFill>
        <p:spPr>
          <a:xfrm>
            <a:off x="2995133" y="21125"/>
            <a:ext cx="5280429" cy="3351576"/>
          </a:xfrm>
          <a:prstGeom prst="rect">
            <a:avLst/>
          </a:prstGeom>
        </p:spPr>
      </p:pic>
      <p:sp>
        <p:nvSpPr>
          <p:cNvPr id="153" name="Text Box 11">
            <a:extLst>
              <a:ext uri="{FF2B5EF4-FFF2-40B4-BE49-F238E27FC236}">
                <a16:creationId xmlns:a16="http://schemas.microsoft.com/office/drawing/2014/main" id="{83398975-4C9F-F147-96C8-10DA18035C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17" y="412638"/>
            <a:ext cx="2727029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2D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642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roup 153">
            <a:extLst>
              <a:ext uri="{FF2B5EF4-FFF2-40B4-BE49-F238E27FC236}">
                <a16:creationId xmlns:a16="http://schemas.microsoft.com/office/drawing/2014/main" id="{BC53BD18-791A-E94F-B0DC-A2721BDFC111}"/>
              </a:ext>
            </a:extLst>
          </p:cNvPr>
          <p:cNvGrpSpPr/>
          <p:nvPr/>
        </p:nvGrpSpPr>
        <p:grpSpPr>
          <a:xfrm>
            <a:off x="3038525" y="3263892"/>
            <a:ext cx="4327010" cy="3359150"/>
            <a:chOff x="1079090" y="1689100"/>
            <a:chExt cx="4327010" cy="3359150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0A9700EB-3821-8F49-A95E-52D42A1F8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9090" y="1689100"/>
              <a:ext cx="4327010" cy="335915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459B5F6-C3B9-934F-BF4E-6DBBF578E3A5}"/>
                </a:ext>
              </a:extLst>
            </p:cNvPr>
            <p:cNvCxnSpPr/>
            <p:nvPr/>
          </p:nvCxnSpPr>
          <p:spPr>
            <a:xfrm flipV="1">
              <a:off x="2044700" y="18034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9027778-D015-0E49-8131-3849407EDFFA}"/>
                </a:ext>
              </a:extLst>
            </p:cNvPr>
            <p:cNvCxnSpPr/>
            <p:nvPr/>
          </p:nvCxnSpPr>
          <p:spPr>
            <a:xfrm flipV="1">
              <a:off x="2400300" y="18034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97CEB5C-58D9-A447-BBC7-0ABA453464A4}"/>
                </a:ext>
              </a:extLst>
            </p:cNvPr>
            <p:cNvCxnSpPr/>
            <p:nvPr/>
          </p:nvCxnSpPr>
          <p:spPr>
            <a:xfrm flipV="1">
              <a:off x="2752725" y="18192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0319C81-8A1C-D84C-AAC8-9BB873C58131}"/>
                </a:ext>
              </a:extLst>
            </p:cNvPr>
            <p:cNvCxnSpPr/>
            <p:nvPr/>
          </p:nvCxnSpPr>
          <p:spPr>
            <a:xfrm flipV="1">
              <a:off x="3114675" y="18319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9409F859-3525-5A49-9521-C321C3DE9E43}"/>
                </a:ext>
              </a:extLst>
            </p:cNvPr>
            <p:cNvCxnSpPr/>
            <p:nvPr/>
          </p:nvCxnSpPr>
          <p:spPr>
            <a:xfrm flipV="1">
              <a:off x="3486150" y="18319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C77E8CE-7313-4846-A8FC-F91005F7208A}"/>
                </a:ext>
              </a:extLst>
            </p:cNvPr>
            <p:cNvCxnSpPr/>
            <p:nvPr/>
          </p:nvCxnSpPr>
          <p:spPr>
            <a:xfrm flipV="1">
              <a:off x="3854450" y="18478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9C6FDD5F-5EE1-AA48-8817-4D5663DA0630}"/>
                </a:ext>
              </a:extLst>
            </p:cNvPr>
            <p:cNvCxnSpPr/>
            <p:nvPr/>
          </p:nvCxnSpPr>
          <p:spPr>
            <a:xfrm flipV="1">
              <a:off x="4235450" y="1851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B6A1A548-4CD5-6244-8361-17AFBEB32C85}"/>
                </a:ext>
              </a:extLst>
            </p:cNvPr>
            <p:cNvCxnSpPr/>
            <p:nvPr/>
          </p:nvCxnSpPr>
          <p:spPr>
            <a:xfrm flipV="1">
              <a:off x="4622800" y="1851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BC5747F9-0C50-AE4E-A4B0-6F91D466EC74}"/>
                </a:ext>
              </a:extLst>
            </p:cNvPr>
            <p:cNvCxnSpPr/>
            <p:nvPr/>
          </p:nvCxnSpPr>
          <p:spPr>
            <a:xfrm flipV="1">
              <a:off x="5019675" y="18669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3E790FA5-970B-F84D-97FC-3FBAC72FA319}"/>
                </a:ext>
              </a:extLst>
            </p:cNvPr>
            <p:cNvCxnSpPr/>
            <p:nvPr/>
          </p:nvCxnSpPr>
          <p:spPr>
            <a:xfrm flipV="1">
              <a:off x="1988229" y="200221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AC99A13C-CFCE-274A-8775-F73B71476514}"/>
                </a:ext>
              </a:extLst>
            </p:cNvPr>
            <p:cNvCxnSpPr/>
            <p:nvPr/>
          </p:nvCxnSpPr>
          <p:spPr>
            <a:xfrm flipV="1">
              <a:off x="2343829" y="20115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C7B2541-146E-1248-B54D-9DAA695AC37D}"/>
                </a:ext>
              </a:extLst>
            </p:cNvPr>
            <p:cNvCxnSpPr/>
            <p:nvPr/>
          </p:nvCxnSpPr>
          <p:spPr>
            <a:xfrm flipV="1">
              <a:off x="2696254" y="20180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B02F94F-79B4-4A4F-8632-8AFF2876244C}"/>
                </a:ext>
              </a:extLst>
            </p:cNvPr>
            <p:cNvCxnSpPr/>
            <p:nvPr/>
          </p:nvCxnSpPr>
          <p:spPr>
            <a:xfrm flipV="1">
              <a:off x="3072130" y="20400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6914499-1003-E24A-8D76-22F00C90F3E4}"/>
                </a:ext>
              </a:extLst>
            </p:cNvPr>
            <p:cNvCxnSpPr/>
            <p:nvPr/>
          </p:nvCxnSpPr>
          <p:spPr>
            <a:xfrm flipV="1">
              <a:off x="3443605" y="20400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6B92191F-03AD-BD45-A00B-5373C399EF1C}"/>
                </a:ext>
              </a:extLst>
            </p:cNvPr>
            <p:cNvCxnSpPr/>
            <p:nvPr/>
          </p:nvCxnSpPr>
          <p:spPr>
            <a:xfrm flipV="1">
              <a:off x="3811905" y="205595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CF6FF610-DD65-134B-A938-D37FCB610F9E}"/>
                </a:ext>
              </a:extLst>
            </p:cNvPr>
            <p:cNvCxnSpPr/>
            <p:nvPr/>
          </p:nvCxnSpPr>
          <p:spPr>
            <a:xfrm flipV="1">
              <a:off x="4192905" y="2059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552493F-620D-B24E-9CCF-D6478763A035}"/>
                </a:ext>
              </a:extLst>
            </p:cNvPr>
            <p:cNvCxnSpPr/>
            <p:nvPr/>
          </p:nvCxnSpPr>
          <p:spPr>
            <a:xfrm flipV="1">
              <a:off x="4580255" y="2059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72C9EAD-AF97-354C-8822-92933F6DFFF2}"/>
                </a:ext>
              </a:extLst>
            </p:cNvPr>
            <p:cNvCxnSpPr/>
            <p:nvPr/>
          </p:nvCxnSpPr>
          <p:spPr>
            <a:xfrm flipV="1">
              <a:off x="4977130" y="20750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8F7AA8E0-1B63-FA43-8659-6E16193E81F0}"/>
                </a:ext>
              </a:extLst>
            </p:cNvPr>
            <p:cNvCxnSpPr/>
            <p:nvPr/>
          </p:nvCxnSpPr>
          <p:spPr>
            <a:xfrm flipV="1">
              <a:off x="1932528" y="22034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6668A61D-2691-464D-933F-05EF15CBD911}"/>
                </a:ext>
              </a:extLst>
            </p:cNvPr>
            <p:cNvCxnSpPr/>
            <p:nvPr/>
          </p:nvCxnSpPr>
          <p:spPr>
            <a:xfrm flipV="1">
              <a:off x="2288128" y="22034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1D80A8E5-974C-EF46-B138-6BA7B2B2BEE3}"/>
                </a:ext>
              </a:extLst>
            </p:cNvPr>
            <p:cNvCxnSpPr/>
            <p:nvPr/>
          </p:nvCxnSpPr>
          <p:spPr>
            <a:xfrm flipV="1">
              <a:off x="2640553" y="22239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F31D290-705E-584B-B0A9-E088B166A099}"/>
                </a:ext>
              </a:extLst>
            </p:cNvPr>
            <p:cNvCxnSpPr/>
            <p:nvPr/>
          </p:nvCxnSpPr>
          <p:spPr>
            <a:xfrm flipV="1">
              <a:off x="3011787" y="2232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6D01EA65-DC65-7C42-96B8-021DE35197B9}"/>
                </a:ext>
              </a:extLst>
            </p:cNvPr>
            <p:cNvCxnSpPr/>
            <p:nvPr/>
          </p:nvCxnSpPr>
          <p:spPr>
            <a:xfrm flipV="1">
              <a:off x="3383262" y="22366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E0B8BFE3-C664-1F48-81B6-340D99797A25}"/>
                </a:ext>
              </a:extLst>
            </p:cNvPr>
            <p:cNvCxnSpPr/>
            <p:nvPr/>
          </p:nvCxnSpPr>
          <p:spPr>
            <a:xfrm flipV="1">
              <a:off x="3765488" y="225254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54B84039-2298-F743-8017-D790D3C4BE07}"/>
                </a:ext>
              </a:extLst>
            </p:cNvPr>
            <p:cNvCxnSpPr/>
            <p:nvPr/>
          </p:nvCxnSpPr>
          <p:spPr>
            <a:xfrm flipV="1">
              <a:off x="4146488" y="22650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67300392-F502-CB45-932E-8DD1DE236C5D}"/>
                </a:ext>
              </a:extLst>
            </p:cNvPr>
            <p:cNvCxnSpPr/>
            <p:nvPr/>
          </p:nvCxnSpPr>
          <p:spPr>
            <a:xfrm flipV="1">
              <a:off x="4547764" y="226964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53ECF7A9-31FA-914A-992B-D8BBDA497C16}"/>
                </a:ext>
              </a:extLst>
            </p:cNvPr>
            <p:cNvCxnSpPr/>
            <p:nvPr/>
          </p:nvCxnSpPr>
          <p:spPr>
            <a:xfrm flipV="1">
              <a:off x="4939997" y="228551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D75A64B4-FAE0-9A49-BB8B-761B2E79A35B}"/>
                </a:ext>
              </a:extLst>
            </p:cNvPr>
            <p:cNvCxnSpPr/>
            <p:nvPr/>
          </p:nvCxnSpPr>
          <p:spPr>
            <a:xfrm flipV="1">
              <a:off x="1862902" y="240690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99CD1695-4FE2-C445-BED6-0BC40E52AB1A}"/>
                </a:ext>
              </a:extLst>
            </p:cNvPr>
            <p:cNvCxnSpPr/>
            <p:nvPr/>
          </p:nvCxnSpPr>
          <p:spPr>
            <a:xfrm flipV="1">
              <a:off x="2218502" y="240690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2710028E-5ADA-DE4A-8967-F618E349B905}"/>
                </a:ext>
              </a:extLst>
            </p:cNvPr>
            <p:cNvCxnSpPr/>
            <p:nvPr/>
          </p:nvCxnSpPr>
          <p:spPr>
            <a:xfrm flipV="1">
              <a:off x="2589495" y="244135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13CAD5CC-EDC0-FF46-9DAD-421AB7883A0A}"/>
                </a:ext>
              </a:extLst>
            </p:cNvPr>
            <p:cNvCxnSpPr/>
            <p:nvPr/>
          </p:nvCxnSpPr>
          <p:spPr>
            <a:xfrm flipV="1">
              <a:off x="2951445" y="2440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3E87BBF0-0367-884F-969A-4C23B8A3AB08}"/>
                </a:ext>
              </a:extLst>
            </p:cNvPr>
            <p:cNvCxnSpPr/>
            <p:nvPr/>
          </p:nvCxnSpPr>
          <p:spPr>
            <a:xfrm flipV="1">
              <a:off x="3332204" y="245869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F0837D16-1E6C-464C-A69B-1F91E3C03656}"/>
                </a:ext>
              </a:extLst>
            </p:cNvPr>
            <p:cNvCxnSpPr/>
            <p:nvPr/>
          </p:nvCxnSpPr>
          <p:spPr>
            <a:xfrm flipV="1">
              <a:off x="3714430" y="247921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182D4185-A0E4-AF4A-B1B7-4B7FB30FC459}"/>
                </a:ext>
              </a:extLst>
            </p:cNvPr>
            <p:cNvCxnSpPr/>
            <p:nvPr/>
          </p:nvCxnSpPr>
          <p:spPr>
            <a:xfrm flipV="1">
              <a:off x="4113998" y="248702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BD75EE4C-D954-364E-9235-76C5F8FDBA43}"/>
                </a:ext>
              </a:extLst>
            </p:cNvPr>
            <p:cNvCxnSpPr/>
            <p:nvPr/>
          </p:nvCxnSpPr>
          <p:spPr>
            <a:xfrm flipV="1">
              <a:off x="4496705" y="251023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8A2357FC-50D2-E544-A6DA-D5F19BEE820A}"/>
                </a:ext>
              </a:extLst>
            </p:cNvPr>
            <p:cNvCxnSpPr/>
            <p:nvPr/>
          </p:nvCxnSpPr>
          <p:spPr>
            <a:xfrm flipV="1">
              <a:off x="4912149" y="25168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0B03A9FE-7073-664C-92D9-0E276C18A81A}"/>
                </a:ext>
              </a:extLst>
            </p:cNvPr>
            <p:cNvCxnSpPr/>
            <p:nvPr/>
          </p:nvCxnSpPr>
          <p:spPr>
            <a:xfrm flipV="1">
              <a:off x="1806431" y="26057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FA7BD345-E362-0346-BD68-B86C01679982}"/>
                </a:ext>
              </a:extLst>
            </p:cNvPr>
            <p:cNvCxnSpPr/>
            <p:nvPr/>
          </p:nvCxnSpPr>
          <p:spPr>
            <a:xfrm flipV="1">
              <a:off x="2162031" y="261501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E7B60194-1524-0343-82E4-2E0EDDC2D67A}"/>
                </a:ext>
              </a:extLst>
            </p:cNvPr>
            <p:cNvCxnSpPr/>
            <p:nvPr/>
          </p:nvCxnSpPr>
          <p:spPr>
            <a:xfrm flipV="1">
              <a:off x="2533024" y="264016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C559CB05-A28C-264F-88B1-9788E3B42602}"/>
                </a:ext>
              </a:extLst>
            </p:cNvPr>
            <p:cNvCxnSpPr/>
            <p:nvPr/>
          </p:nvCxnSpPr>
          <p:spPr>
            <a:xfrm flipV="1">
              <a:off x="2908900" y="264822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3B375B8E-26F7-4546-9A95-16979CFDDF2B}"/>
                </a:ext>
              </a:extLst>
            </p:cNvPr>
            <p:cNvCxnSpPr/>
            <p:nvPr/>
          </p:nvCxnSpPr>
          <p:spPr>
            <a:xfrm flipV="1">
              <a:off x="3289659" y="266679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340A45-08FD-3043-9AD9-E8AE2982F371}"/>
                </a:ext>
              </a:extLst>
            </p:cNvPr>
            <p:cNvCxnSpPr/>
            <p:nvPr/>
          </p:nvCxnSpPr>
          <p:spPr>
            <a:xfrm flipV="1">
              <a:off x="3671885" y="268731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877F6EFE-D9BE-F248-9B89-213FADC43A09}"/>
                </a:ext>
              </a:extLst>
            </p:cNvPr>
            <p:cNvCxnSpPr/>
            <p:nvPr/>
          </p:nvCxnSpPr>
          <p:spPr>
            <a:xfrm flipV="1">
              <a:off x="4071453" y="26951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A700106B-BF84-2D44-83A5-6E8133EA06FC}"/>
                </a:ext>
              </a:extLst>
            </p:cNvPr>
            <p:cNvCxnSpPr/>
            <p:nvPr/>
          </p:nvCxnSpPr>
          <p:spPr>
            <a:xfrm flipV="1">
              <a:off x="4454160" y="271833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BCE9D815-4B19-7548-A0BB-864485ABFE00}"/>
                </a:ext>
              </a:extLst>
            </p:cNvPr>
            <p:cNvCxnSpPr/>
            <p:nvPr/>
          </p:nvCxnSpPr>
          <p:spPr>
            <a:xfrm flipV="1">
              <a:off x="4869604" y="27249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519E8D15-D778-8D40-BC58-EE4B1E0209F9}"/>
                </a:ext>
              </a:extLst>
            </p:cNvPr>
            <p:cNvCxnSpPr/>
            <p:nvPr/>
          </p:nvCxnSpPr>
          <p:spPr>
            <a:xfrm flipV="1">
              <a:off x="1750730" y="280695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C926721A-1EC9-9544-9AAB-84EE20F98FEF}"/>
                </a:ext>
              </a:extLst>
            </p:cNvPr>
            <p:cNvCxnSpPr/>
            <p:nvPr/>
          </p:nvCxnSpPr>
          <p:spPr>
            <a:xfrm flipV="1">
              <a:off x="2106330" y="280695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6E7347BE-4C24-1F4C-847B-13DC188C5F6A}"/>
                </a:ext>
              </a:extLst>
            </p:cNvPr>
            <p:cNvCxnSpPr/>
            <p:nvPr/>
          </p:nvCxnSpPr>
          <p:spPr>
            <a:xfrm flipV="1">
              <a:off x="2477323" y="284604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2B6A5C20-8A93-AC4E-B693-4F2E2EA16987}"/>
                </a:ext>
              </a:extLst>
            </p:cNvPr>
            <p:cNvCxnSpPr/>
            <p:nvPr/>
          </p:nvCxnSpPr>
          <p:spPr>
            <a:xfrm flipV="1">
              <a:off x="2848557" y="28401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D387A3FC-374E-4E47-9A62-0437CC0D02B7}"/>
                </a:ext>
              </a:extLst>
            </p:cNvPr>
            <p:cNvCxnSpPr/>
            <p:nvPr/>
          </p:nvCxnSpPr>
          <p:spPr>
            <a:xfrm flipV="1">
              <a:off x="3229316" y="286338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467A3349-9D17-9946-B174-8D015E5B7150}"/>
                </a:ext>
              </a:extLst>
            </p:cNvPr>
            <p:cNvCxnSpPr/>
            <p:nvPr/>
          </p:nvCxnSpPr>
          <p:spPr>
            <a:xfrm flipV="1">
              <a:off x="3625468" y="288390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A3AB2E36-C9D3-4E47-AFCF-45A4610E8D60}"/>
                </a:ext>
              </a:extLst>
            </p:cNvPr>
            <p:cNvCxnSpPr/>
            <p:nvPr/>
          </p:nvCxnSpPr>
          <p:spPr>
            <a:xfrm flipV="1">
              <a:off x="4025036" y="290100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AB5292D9-8C4A-CA45-BCD2-E27C25760AE2}"/>
                </a:ext>
              </a:extLst>
            </p:cNvPr>
            <p:cNvCxnSpPr/>
            <p:nvPr/>
          </p:nvCxnSpPr>
          <p:spPr>
            <a:xfrm flipV="1">
              <a:off x="4421669" y="292885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B4104F60-9CFB-174E-8839-87457B52324E}"/>
                </a:ext>
              </a:extLst>
            </p:cNvPr>
            <p:cNvCxnSpPr/>
            <p:nvPr/>
          </p:nvCxnSpPr>
          <p:spPr>
            <a:xfrm flipV="1">
              <a:off x="4832471" y="293544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B14EF43E-C439-034B-93CE-8CB8E1007A1A}"/>
                </a:ext>
              </a:extLst>
            </p:cNvPr>
            <p:cNvCxnSpPr/>
            <p:nvPr/>
          </p:nvCxnSpPr>
          <p:spPr>
            <a:xfrm flipV="1">
              <a:off x="1675692" y="303873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9A5CC8E1-94ED-A546-8850-E1621A4F2CA3}"/>
                </a:ext>
              </a:extLst>
            </p:cNvPr>
            <p:cNvCxnSpPr/>
            <p:nvPr/>
          </p:nvCxnSpPr>
          <p:spPr>
            <a:xfrm flipV="1">
              <a:off x="2040576" y="306194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2840019A-2539-E343-8A62-E25C6B98F396}"/>
                </a:ext>
              </a:extLst>
            </p:cNvPr>
            <p:cNvCxnSpPr/>
            <p:nvPr/>
          </p:nvCxnSpPr>
          <p:spPr>
            <a:xfrm flipV="1">
              <a:off x="2411569" y="308246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4AF25569-B779-F24B-8165-4A1489A8ACD7}"/>
                </a:ext>
              </a:extLst>
            </p:cNvPr>
            <p:cNvCxnSpPr/>
            <p:nvPr/>
          </p:nvCxnSpPr>
          <p:spPr>
            <a:xfrm flipV="1">
              <a:off x="2796729" y="310444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418D4F38-3955-664C-BD67-B028C0BB9E64}"/>
                </a:ext>
              </a:extLst>
            </p:cNvPr>
            <p:cNvCxnSpPr/>
            <p:nvPr/>
          </p:nvCxnSpPr>
          <p:spPr>
            <a:xfrm flipV="1">
              <a:off x="3182130" y="31137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ED0FAE4D-B504-0A40-8BEF-E810BC887E91}"/>
                </a:ext>
              </a:extLst>
            </p:cNvPr>
            <p:cNvCxnSpPr/>
            <p:nvPr/>
          </p:nvCxnSpPr>
          <p:spPr>
            <a:xfrm flipV="1">
              <a:off x="3573640" y="313888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00C10B8E-61BE-0F44-876C-03DA7C80B6DD}"/>
                </a:ext>
              </a:extLst>
            </p:cNvPr>
            <p:cNvCxnSpPr/>
            <p:nvPr/>
          </p:nvCxnSpPr>
          <p:spPr>
            <a:xfrm flipV="1">
              <a:off x="3973206" y="316063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192DBBD2-DC22-FF40-AE37-9F1D3EF7EEA0}"/>
                </a:ext>
              </a:extLst>
            </p:cNvPr>
            <p:cNvCxnSpPr/>
            <p:nvPr/>
          </p:nvCxnSpPr>
          <p:spPr>
            <a:xfrm flipV="1">
              <a:off x="4374483" y="316991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13AB41CD-1ADA-7E4F-94F1-703028D4A1BD}"/>
                </a:ext>
              </a:extLst>
            </p:cNvPr>
            <p:cNvCxnSpPr/>
            <p:nvPr/>
          </p:nvCxnSpPr>
          <p:spPr>
            <a:xfrm flipV="1">
              <a:off x="4794569" y="319971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D506A04-0A23-D64F-B3F6-B6C020901200}"/>
                </a:ext>
              </a:extLst>
            </p:cNvPr>
            <p:cNvCxnSpPr/>
            <p:nvPr/>
          </p:nvCxnSpPr>
          <p:spPr>
            <a:xfrm flipV="1">
              <a:off x="1619991" y="32399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405E6578-DED0-EC43-B410-7F48E10C755E}"/>
                </a:ext>
              </a:extLst>
            </p:cNvPr>
            <p:cNvCxnSpPr/>
            <p:nvPr/>
          </p:nvCxnSpPr>
          <p:spPr>
            <a:xfrm flipV="1">
              <a:off x="1984875" y="325389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0BB4C712-6B54-5444-8A28-3C9E65039965}"/>
                </a:ext>
              </a:extLst>
            </p:cNvPr>
            <p:cNvCxnSpPr/>
            <p:nvPr/>
          </p:nvCxnSpPr>
          <p:spPr>
            <a:xfrm flipV="1">
              <a:off x="2355868" y="328833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9" name="Straight Arrow Connector 118">
              <a:extLst>
                <a:ext uri="{FF2B5EF4-FFF2-40B4-BE49-F238E27FC236}">
                  <a16:creationId xmlns:a16="http://schemas.microsoft.com/office/drawing/2014/main" id="{4FB714C0-E183-1A43-ACEE-B6AA21BD92A4}"/>
                </a:ext>
              </a:extLst>
            </p:cNvPr>
            <p:cNvCxnSpPr/>
            <p:nvPr/>
          </p:nvCxnSpPr>
          <p:spPr>
            <a:xfrm flipV="1">
              <a:off x="2736386" y="332888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2CAE103B-F3CD-734C-A930-5B4A7D5BDA10}"/>
                </a:ext>
              </a:extLst>
            </p:cNvPr>
            <p:cNvCxnSpPr/>
            <p:nvPr/>
          </p:nvCxnSpPr>
          <p:spPr>
            <a:xfrm flipV="1">
              <a:off x="3121787" y="334281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399749D1-73EB-4442-9522-4710F335EAEC}"/>
                </a:ext>
              </a:extLst>
            </p:cNvPr>
            <p:cNvCxnSpPr/>
            <p:nvPr/>
          </p:nvCxnSpPr>
          <p:spPr>
            <a:xfrm flipV="1">
              <a:off x="3527223" y="336797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31C3F650-18B9-9D4A-AF8C-4AD836DA0A62}"/>
                </a:ext>
              </a:extLst>
            </p:cNvPr>
            <p:cNvCxnSpPr/>
            <p:nvPr/>
          </p:nvCxnSpPr>
          <p:spPr>
            <a:xfrm flipV="1">
              <a:off x="3926789" y="33990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53D3524B-5A3C-C946-B8F0-7051F3D6ACC5}"/>
                </a:ext>
              </a:extLst>
            </p:cNvPr>
            <p:cNvCxnSpPr/>
            <p:nvPr/>
          </p:nvCxnSpPr>
          <p:spPr>
            <a:xfrm flipV="1">
              <a:off x="4341992" y="34129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61FF16EA-8772-AD4A-B82B-39BC0F77D289}"/>
                </a:ext>
              </a:extLst>
            </p:cNvPr>
            <p:cNvCxnSpPr/>
            <p:nvPr/>
          </p:nvCxnSpPr>
          <p:spPr>
            <a:xfrm flipV="1">
              <a:off x="4757436" y="344272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5" name="Straight Arrow Connector 124">
              <a:extLst>
                <a:ext uri="{FF2B5EF4-FFF2-40B4-BE49-F238E27FC236}">
                  <a16:creationId xmlns:a16="http://schemas.microsoft.com/office/drawing/2014/main" id="{A862552B-B2C0-8649-A735-9A8038D9C796}"/>
                </a:ext>
              </a:extLst>
            </p:cNvPr>
            <p:cNvCxnSpPr/>
            <p:nvPr/>
          </p:nvCxnSpPr>
          <p:spPr>
            <a:xfrm flipV="1">
              <a:off x="1540315" y="349283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92A19E85-7252-0240-B8A5-2899E4E162CB}"/>
                </a:ext>
              </a:extLst>
            </p:cNvPr>
            <p:cNvCxnSpPr/>
            <p:nvPr/>
          </p:nvCxnSpPr>
          <p:spPr>
            <a:xfrm flipV="1">
              <a:off x="1909841" y="351604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8A3F5BAF-691D-3948-B58A-742559373E8F}"/>
                </a:ext>
              </a:extLst>
            </p:cNvPr>
            <p:cNvCxnSpPr/>
            <p:nvPr/>
          </p:nvCxnSpPr>
          <p:spPr>
            <a:xfrm flipV="1">
              <a:off x="2308686" y="353656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563F842C-C0E9-DE46-BBD3-E5A73A7AB2A4}"/>
                </a:ext>
              </a:extLst>
            </p:cNvPr>
            <p:cNvCxnSpPr/>
            <p:nvPr/>
          </p:nvCxnSpPr>
          <p:spPr>
            <a:xfrm flipV="1">
              <a:off x="2693846" y="355854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89D1D063-BFB7-0541-A6B2-0DEC3E544F37}"/>
                </a:ext>
              </a:extLst>
            </p:cNvPr>
            <p:cNvCxnSpPr/>
            <p:nvPr/>
          </p:nvCxnSpPr>
          <p:spPr>
            <a:xfrm flipV="1">
              <a:off x="3079247" y="356783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931F3B0D-F9ED-B14C-B191-8F4B753C79CB}"/>
                </a:ext>
              </a:extLst>
            </p:cNvPr>
            <p:cNvCxnSpPr/>
            <p:nvPr/>
          </p:nvCxnSpPr>
          <p:spPr>
            <a:xfrm flipV="1">
              <a:off x="3470757" y="35929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5C935ECE-4694-D14D-A1CB-36F90B56AA2A}"/>
                </a:ext>
              </a:extLst>
            </p:cNvPr>
            <p:cNvCxnSpPr/>
            <p:nvPr/>
          </p:nvCxnSpPr>
          <p:spPr>
            <a:xfrm flipV="1">
              <a:off x="3870323" y="361473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0EE8A3E3-6009-E847-BF7D-C66029BBDCF9}"/>
                </a:ext>
              </a:extLst>
            </p:cNvPr>
            <p:cNvCxnSpPr/>
            <p:nvPr/>
          </p:nvCxnSpPr>
          <p:spPr>
            <a:xfrm flipV="1">
              <a:off x="4271600" y="362401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3B5A05D2-406B-904A-ABB4-893BB5E5B8CD}"/>
                </a:ext>
              </a:extLst>
            </p:cNvPr>
            <p:cNvCxnSpPr/>
            <p:nvPr/>
          </p:nvCxnSpPr>
          <p:spPr>
            <a:xfrm flipV="1">
              <a:off x="4691686" y="365382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CCD17001-05D4-DE4F-90FD-0A7277AE70FC}"/>
                </a:ext>
              </a:extLst>
            </p:cNvPr>
            <p:cNvCxnSpPr/>
            <p:nvPr/>
          </p:nvCxnSpPr>
          <p:spPr>
            <a:xfrm flipV="1">
              <a:off x="1484614" y="369407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5204B0F6-CCCD-C045-92CB-3FB5AEA7C9F1}"/>
                </a:ext>
              </a:extLst>
            </p:cNvPr>
            <p:cNvCxnSpPr/>
            <p:nvPr/>
          </p:nvCxnSpPr>
          <p:spPr>
            <a:xfrm flipV="1">
              <a:off x="1854140" y="370799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88BBD75B-B1B0-714E-8D81-5E3862F35441}"/>
                </a:ext>
              </a:extLst>
            </p:cNvPr>
            <p:cNvCxnSpPr/>
            <p:nvPr/>
          </p:nvCxnSpPr>
          <p:spPr>
            <a:xfrm flipV="1">
              <a:off x="2252985" y="374244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84064DD8-BA94-084E-96A8-77E3256C9359}"/>
                </a:ext>
              </a:extLst>
            </p:cNvPr>
            <p:cNvCxnSpPr/>
            <p:nvPr/>
          </p:nvCxnSpPr>
          <p:spPr>
            <a:xfrm flipV="1">
              <a:off x="2633503" y="37829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1DFD969B-6EC9-3942-BE94-454C9FFD7D2F}"/>
                </a:ext>
              </a:extLst>
            </p:cNvPr>
            <p:cNvCxnSpPr/>
            <p:nvPr/>
          </p:nvCxnSpPr>
          <p:spPr>
            <a:xfrm flipV="1">
              <a:off x="3018904" y="379691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68B588BA-8F97-2144-956C-D90B7433B3BD}"/>
                </a:ext>
              </a:extLst>
            </p:cNvPr>
            <p:cNvCxnSpPr/>
            <p:nvPr/>
          </p:nvCxnSpPr>
          <p:spPr>
            <a:xfrm flipV="1">
              <a:off x="3424340" y="382207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C44C441A-161C-EA42-8E5D-3068E11260D5}"/>
                </a:ext>
              </a:extLst>
            </p:cNvPr>
            <p:cNvCxnSpPr/>
            <p:nvPr/>
          </p:nvCxnSpPr>
          <p:spPr>
            <a:xfrm flipV="1">
              <a:off x="3823906" y="385310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1375FC68-24EE-4643-8A93-064BF36750DC}"/>
                </a:ext>
              </a:extLst>
            </p:cNvPr>
            <p:cNvCxnSpPr/>
            <p:nvPr/>
          </p:nvCxnSpPr>
          <p:spPr>
            <a:xfrm flipV="1">
              <a:off x="4239109" y="38670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8523E30D-47A1-DA40-8E86-9A1721DB2F00}"/>
                </a:ext>
              </a:extLst>
            </p:cNvPr>
            <p:cNvCxnSpPr/>
            <p:nvPr/>
          </p:nvCxnSpPr>
          <p:spPr>
            <a:xfrm flipV="1">
              <a:off x="4654553" y="389683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AB1FBB44-D162-CF40-90AE-6A7F063CD9A9}"/>
                </a:ext>
              </a:extLst>
            </p:cNvPr>
            <p:cNvCxnSpPr/>
            <p:nvPr/>
          </p:nvCxnSpPr>
          <p:spPr>
            <a:xfrm flipV="1">
              <a:off x="1414216" y="394394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FE1C457C-DFCE-7344-AB06-2AF888B83231}"/>
                </a:ext>
              </a:extLst>
            </p:cNvPr>
            <p:cNvCxnSpPr/>
            <p:nvPr/>
          </p:nvCxnSpPr>
          <p:spPr>
            <a:xfrm flipV="1">
              <a:off x="1783742" y="395787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A74A7A6D-2D2E-824C-95A9-E9D639108D1A}"/>
                </a:ext>
              </a:extLst>
            </p:cNvPr>
            <p:cNvCxnSpPr/>
            <p:nvPr/>
          </p:nvCxnSpPr>
          <p:spPr>
            <a:xfrm flipV="1">
              <a:off x="2182587" y="399231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6" name="Straight Arrow Connector 145">
              <a:extLst>
                <a:ext uri="{FF2B5EF4-FFF2-40B4-BE49-F238E27FC236}">
                  <a16:creationId xmlns:a16="http://schemas.microsoft.com/office/drawing/2014/main" id="{DC050467-6C67-7341-8540-B1A009E9CA87}"/>
                </a:ext>
              </a:extLst>
            </p:cNvPr>
            <p:cNvCxnSpPr/>
            <p:nvPr/>
          </p:nvCxnSpPr>
          <p:spPr>
            <a:xfrm flipV="1">
              <a:off x="2563105" y="403286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A05C39A9-08E8-AF45-A7AA-F89CA1827938}"/>
                </a:ext>
              </a:extLst>
            </p:cNvPr>
            <p:cNvCxnSpPr/>
            <p:nvPr/>
          </p:nvCxnSpPr>
          <p:spPr>
            <a:xfrm flipV="1">
              <a:off x="2948506" y="40467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4B22FFCB-BA29-8243-B06D-F11A8D14A434}"/>
                </a:ext>
              </a:extLst>
            </p:cNvPr>
            <p:cNvCxnSpPr/>
            <p:nvPr/>
          </p:nvCxnSpPr>
          <p:spPr>
            <a:xfrm flipV="1">
              <a:off x="3353942" y="407195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43B8EB93-7903-9145-98AC-E85FE618A4C9}"/>
                </a:ext>
              </a:extLst>
            </p:cNvPr>
            <p:cNvCxnSpPr/>
            <p:nvPr/>
          </p:nvCxnSpPr>
          <p:spPr>
            <a:xfrm flipV="1">
              <a:off x="3781360" y="410297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5F510834-20C9-0C47-BC42-246DAF9DBA65}"/>
                </a:ext>
              </a:extLst>
            </p:cNvPr>
            <p:cNvCxnSpPr/>
            <p:nvPr/>
          </p:nvCxnSpPr>
          <p:spPr>
            <a:xfrm flipV="1">
              <a:off x="4210488" y="41308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91FD9A80-0A5D-A54B-A4B9-29957472D268}"/>
                </a:ext>
              </a:extLst>
            </p:cNvPr>
            <p:cNvCxnSpPr/>
            <p:nvPr/>
          </p:nvCxnSpPr>
          <p:spPr>
            <a:xfrm flipV="1">
              <a:off x="4635217" y="416991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pic>
        <p:nvPicPr>
          <p:cNvPr id="152" name="Picture 151">
            <a:extLst>
              <a:ext uri="{FF2B5EF4-FFF2-40B4-BE49-F238E27FC236}">
                <a16:creationId xmlns:a16="http://schemas.microsoft.com/office/drawing/2014/main" id="{57D86029-4AB5-0B48-B511-FDFD2FC3F2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b="6760"/>
          <a:stretch/>
        </p:blipFill>
        <p:spPr>
          <a:xfrm>
            <a:off x="3063577" y="385285"/>
            <a:ext cx="4872288" cy="2987416"/>
          </a:xfrm>
          <a:prstGeom prst="rect">
            <a:avLst/>
          </a:prstGeom>
        </p:spPr>
      </p:pic>
      <p:sp>
        <p:nvSpPr>
          <p:cNvPr id="155" name="Text Box 11">
            <a:extLst>
              <a:ext uri="{FF2B5EF4-FFF2-40B4-BE49-F238E27FC236}">
                <a16:creationId xmlns:a16="http://schemas.microsoft.com/office/drawing/2014/main" id="{201E8072-2AB4-EE45-91C6-471227B72E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17" y="412638"/>
            <a:ext cx="2727029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2D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653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 Box 11">
            <a:extLst>
              <a:ext uri="{FF2B5EF4-FFF2-40B4-BE49-F238E27FC236}">
                <a16:creationId xmlns:a16="http://schemas.microsoft.com/office/drawing/2014/main" id="{3130CB83-203F-AE4D-8788-70A535988F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763" y="604054"/>
            <a:ext cx="6671122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Transformada de un tren de impulsos en 2D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BE5980D5-63FA-5E4E-BE43-61CB7FF31212}"/>
              </a:ext>
            </a:extLst>
          </p:cNvPr>
          <p:cNvGrpSpPr/>
          <p:nvPr/>
        </p:nvGrpSpPr>
        <p:grpSpPr>
          <a:xfrm>
            <a:off x="2022419" y="2328944"/>
            <a:ext cx="4327010" cy="3359150"/>
            <a:chOff x="1079090" y="1689100"/>
            <a:chExt cx="4327010" cy="3359150"/>
          </a:xfrm>
        </p:grpSpPr>
        <p:pic>
          <p:nvPicPr>
            <p:cNvPr id="156" name="Picture 155">
              <a:extLst>
                <a:ext uri="{FF2B5EF4-FFF2-40B4-BE49-F238E27FC236}">
                  <a16:creationId xmlns:a16="http://schemas.microsoft.com/office/drawing/2014/main" id="{2B774DC7-B9B8-1D47-A146-D7209691A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9090" y="1689100"/>
              <a:ext cx="4327010" cy="335915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27C45574-4643-D144-AE45-B7A694B7A4A4}"/>
                </a:ext>
              </a:extLst>
            </p:cNvPr>
            <p:cNvCxnSpPr/>
            <p:nvPr/>
          </p:nvCxnSpPr>
          <p:spPr>
            <a:xfrm flipV="1">
              <a:off x="2044700" y="18034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F776BB40-2AD3-B94C-81FD-AB12B3C18491}"/>
                </a:ext>
              </a:extLst>
            </p:cNvPr>
            <p:cNvCxnSpPr/>
            <p:nvPr/>
          </p:nvCxnSpPr>
          <p:spPr>
            <a:xfrm flipV="1">
              <a:off x="2400300" y="18034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9" name="Straight Arrow Connector 158">
              <a:extLst>
                <a:ext uri="{FF2B5EF4-FFF2-40B4-BE49-F238E27FC236}">
                  <a16:creationId xmlns:a16="http://schemas.microsoft.com/office/drawing/2014/main" id="{F700ABF9-0808-F64A-A2E2-F9DF5498750F}"/>
                </a:ext>
              </a:extLst>
            </p:cNvPr>
            <p:cNvCxnSpPr/>
            <p:nvPr/>
          </p:nvCxnSpPr>
          <p:spPr>
            <a:xfrm flipV="1">
              <a:off x="2752725" y="18192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AC98F2B0-98D4-B742-8B49-D301427B2991}"/>
                </a:ext>
              </a:extLst>
            </p:cNvPr>
            <p:cNvCxnSpPr/>
            <p:nvPr/>
          </p:nvCxnSpPr>
          <p:spPr>
            <a:xfrm flipV="1">
              <a:off x="3114675" y="18319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1" name="Straight Arrow Connector 160">
              <a:extLst>
                <a:ext uri="{FF2B5EF4-FFF2-40B4-BE49-F238E27FC236}">
                  <a16:creationId xmlns:a16="http://schemas.microsoft.com/office/drawing/2014/main" id="{7C5035A4-BA14-E645-9C23-CD8C86A3FEC3}"/>
                </a:ext>
              </a:extLst>
            </p:cNvPr>
            <p:cNvCxnSpPr/>
            <p:nvPr/>
          </p:nvCxnSpPr>
          <p:spPr>
            <a:xfrm flipV="1">
              <a:off x="3486150" y="18319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B63D4A48-C402-BA42-8C7D-8CE8FBACE10C}"/>
                </a:ext>
              </a:extLst>
            </p:cNvPr>
            <p:cNvCxnSpPr/>
            <p:nvPr/>
          </p:nvCxnSpPr>
          <p:spPr>
            <a:xfrm flipV="1">
              <a:off x="3854450" y="18478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4016A897-8B0A-004F-BB12-C31F17372F48}"/>
                </a:ext>
              </a:extLst>
            </p:cNvPr>
            <p:cNvCxnSpPr/>
            <p:nvPr/>
          </p:nvCxnSpPr>
          <p:spPr>
            <a:xfrm flipV="1">
              <a:off x="4235450" y="1851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4" name="Straight Arrow Connector 163">
              <a:extLst>
                <a:ext uri="{FF2B5EF4-FFF2-40B4-BE49-F238E27FC236}">
                  <a16:creationId xmlns:a16="http://schemas.microsoft.com/office/drawing/2014/main" id="{91F0BEDA-EF25-8441-97AD-A3DE732D3CAD}"/>
                </a:ext>
              </a:extLst>
            </p:cNvPr>
            <p:cNvCxnSpPr/>
            <p:nvPr/>
          </p:nvCxnSpPr>
          <p:spPr>
            <a:xfrm flipV="1">
              <a:off x="4622800" y="1851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9B95C17E-E0E4-AD48-B097-1E9183FD8639}"/>
                </a:ext>
              </a:extLst>
            </p:cNvPr>
            <p:cNvCxnSpPr/>
            <p:nvPr/>
          </p:nvCxnSpPr>
          <p:spPr>
            <a:xfrm flipV="1">
              <a:off x="5019675" y="18669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7C83A7AA-BEF4-EF41-A1E8-CC5C5E70769E}"/>
                </a:ext>
              </a:extLst>
            </p:cNvPr>
            <p:cNvCxnSpPr/>
            <p:nvPr/>
          </p:nvCxnSpPr>
          <p:spPr>
            <a:xfrm flipV="1">
              <a:off x="1988229" y="200221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7" name="Straight Arrow Connector 166">
              <a:extLst>
                <a:ext uri="{FF2B5EF4-FFF2-40B4-BE49-F238E27FC236}">
                  <a16:creationId xmlns:a16="http://schemas.microsoft.com/office/drawing/2014/main" id="{0576E9B5-6B22-E444-87EF-C160C09AF48F}"/>
                </a:ext>
              </a:extLst>
            </p:cNvPr>
            <p:cNvCxnSpPr/>
            <p:nvPr/>
          </p:nvCxnSpPr>
          <p:spPr>
            <a:xfrm flipV="1">
              <a:off x="2343829" y="20115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8" name="Straight Arrow Connector 167">
              <a:extLst>
                <a:ext uri="{FF2B5EF4-FFF2-40B4-BE49-F238E27FC236}">
                  <a16:creationId xmlns:a16="http://schemas.microsoft.com/office/drawing/2014/main" id="{4F0B4E9B-6725-0C47-B42D-4CF927D4DFA1}"/>
                </a:ext>
              </a:extLst>
            </p:cNvPr>
            <p:cNvCxnSpPr/>
            <p:nvPr/>
          </p:nvCxnSpPr>
          <p:spPr>
            <a:xfrm flipV="1">
              <a:off x="2696254" y="20180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2E6CAAED-CC3E-9C46-8364-922C92DD0EEF}"/>
                </a:ext>
              </a:extLst>
            </p:cNvPr>
            <p:cNvCxnSpPr/>
            <p:nvPr/>
          </p:nvCxnSpPr>
          <p:spPr>
            <a:xfrm flipV="1">
              <a:off x="3072130" y="20400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0" name="Straight Arrow Connector 169">
              <a:extLst>
                <a:ext uri="{FF2B5EF4-FFF2-40B4-BE49-F238E27FC236}">
                  <a16:creationId xmlns:a16="http://schemas.microsoft.com/office/drawing/2014/main" id="{B84D04C7-EA83-7247-BFD9-53466A4B502D}"/>
                </a:ext>
              </a:extLst>
            </p:cNvPr>
            <p:cNvCxnSpPr/>
            <p:nvPr/>
          </p:nvCxnSpPr>
          <p:spPr>
            <a:xfrm flipV="1">
              <a:off x="3443605" y="20400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4F3CBBB4-A82D-4F44-9BBE-D4FB56425E32}"/>
                </a:ext>
              </a:extLst>
            </p:cNvPr>
            <p:cNvCxnSpPr/>
            <p:nvPr/>
          </p:nvCxnSpPr>
          <p:spPr>
            <a:xfrm flipV="1">
              <a:off x="3811905" y="205595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2" name="Straight Arrow Connector 171">
              <a:extLst>
                <a:ext uri="{FF2B5EF4-FFF2-40B4-BE49-F238E27FC236}">
                  <a16:creationId xmlns:a16="http://schemas.microsoft.com/office/drawing/2014/main" id="{4881B1A4-6EED-A64C-B844-2BBE7F61A92F}"/>
                </a:ext>
              </a:extLst>
            </p:cNvPr>
            <p:cNvCxnSpPr/>
            <p:nvPr/>
          </p:nvCxnSpPr>
          <p:spPr>
            <a:xfrm flipV="1">
              <a:off x="4192905" y="2059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3" name="Straight Arrow Connector 172">
              <a:extLst>
                <a:ext uri="{FF2B5EF4-FFF2-40B4-BE49-F238E27FC236}">
                  <a16:creationId xmlns:a16="http://schemas.microsoft.com/office/drawing/2014/main" id="{E290C458-14FF-3F46-A66D-E7728A902698}"/>
                </a:ext>
              </a:extLst>
            </p:cNvPr>
            <p:cNvCxnSpPr/>
            <p:nvPr/>
          </p:nvCxnSpPr>
          <p:spPr>
            <a:xfrm flipV="1">
              <a:off x="4580255" y="2059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4" name="Straight Arrow Connector 173">
              <a:extLst>
                <a:ext uri="{FF2B5EF4-FFF2-40B4-BE49-F238E27FC236}">
                  <a16:creationId xmlns:a16="http://schemas.microsoft.com/office/drawing/2014/main" id="{20011D6E-3ED5-7F40-B34E-71C3FA217EAF}"/>
                </a:ext>
              </a:extLst>
            </p:cNvPr>
            <p:cNvCxnSpPr/>
            <p:nvPr/>
          </p:nvCxnSpPr>
          <p:spPr>
            <a:xfrm flipV="1">
              <a:off x="4977130" y="20750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id="{43A85D89-8307-A44B-A8F9-D6CE90ADDCE3}"/>
                </a:ext>
              </a:extLst>
            </p:cNvPr>
            <p:cNvCxnSpPr/>
            <p:nvPr/>
          </p:nvCxnSpPr>
          <p:spPr>
            <a:xfrm flipV="1">
              <a:off x="1932528" y="22034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6" name="Straight Arrow Connector 175">
              <a:extLst>
                <a:ext uri="{FF2B5EF4-FFF2-40B4-BE49-F238E27FC236}">
                  <a16:creationId xmlns:a16="http://schemas.microsoft.com/office/drawing/2014/main" id="{FFEA81DE-3F9D-3D42-A1EA-3A1221B50832}"/>
                </a:ext>
              </a:extLst>
            </p:cNvPr>
            <p:cNvCxnSpPr/>
            <p:nvPr/>
          </p:nvCxnSpPr>
          <p:spPr>
            <a:xfrm flipV="1">
              <a:off x="2288128" y="22034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D7CC6607-09F8-AC43-AD83-3A1B11FDB911}"/>
                </a:ext>
              </a:extLst>
            </p:cNvPr>
            <p:cNvCxnSpPr/>
            <p:nvPr/>
          </p:nvCxnSpPr>
          <p:spPr>
            <a:xfrm flipV="1">
              <a:off x="2640553" y="22239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7139E43C-715C-3049-A575-733B8EC57780}"/>
                </a:ext>
              </a:extLst>
            </p:cNvPr>
            <p:cNvCxnSpPr/>
            <p:nvPr/>
          </p:nvCxnSpPr>
          <p:spPr>
            <a:xfrm flipV="1">
              <a:off x="3011787" y="2232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9" name="Straight Arrow Connector 178">
              <a:extLst>
                <a:ext uri="{FF2B5EF4-FFF2-40B4-BE49-F238E27FC236}">
                  <a16:creationId xmlns:a16="http://schemas.microsoft.com/office/drawing/2014/main" id="{A1912C97-B299-AA45-A08D-FE00A5D7D99A}"/>
                </a:ext>
              </a:extLst>
            </p:cNvPr>
            <p:cNvCxnSpPr/>
            <p:nvPr/>
          </p:nvCxnSpPr>
          <p:spPr>
            <a:xfrm flipV="1">
              <a:off x="3383262" y="22366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C7FF1B16-6AC5-864A-8790-82A13680163D}"/>
                </a:ext>
              </a:extLst>
            </p:cNvPr>
            <p:cNvCxnSpPr/>
            <p:nvPr/>
          </p:nvCxnSpPr>
          <p:spPr>
            <a:xfrm flipV="1">
              <a:off x="3765488" y="225254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1" name="Straight Arrow Connector 180">
              <a:extLst>
                <a:ext uri="{FF2B5EF4-FFF2-40B4-BE49-F238E27FC236}">
                  <a16:creationId xmlns:a16="http://schemas.microsoft.com/office/drawing/2014/main" id="{CDB95F38-6292-744C-B5FA-C62BF8FD2CCD}"/>
                </a:ext>
              </a:extLst>
            </p:cNvPr>
            <p:cNvCxnSpPr/>
            <p:nvPr/>
          </p:nvCxnSpPr>
          <p:spPr>
            <a:xfrm flipV="1">
              <a:off x="4146488" y="22650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2" name="Straight Arrow Connector 181">
              <a:extLst>
                <a:ext uri="{FF2B5EF4-FFF2-40B4-BE49-F238E27FC236}">
                  <a16:creationId xmlns:a16="http://schemas.microsoft.com/office/drawing/2014/main" id="{A377262C-F97C-BD4E-8A71-2CD2CDA1754E}"/>
                </a:ext>
              </a:extLst>
            </p:cNvPr>
            <p:cNvCxnSpPr/>
            <p:nvPr/>
          </p:nvCxnSpPr>
          <p:spPr>
            <a:xfrm flipV="1">
              <a:off x="4547764" y="226964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id="{F9142D93-B91E-1E46-977C-986CE3FDB11E}"/>
                </a:ext>
              </a:extLst>
            </p:cNvPr>
            <p:cNvCxnSpPr/>
            <p:nvPr/>
          </p:nvCxnSpPr>
          <p:spPr>
            <a:xfrm flipV="1">
              <a:off x="4939997" y="228551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4" name="Straight Arrow Connector 183">
              <a:extLst>
                <a:ext uri="{FF2B5EF4-FFF2-40B4-BE49-F238E27FC236}">
                  <a16:creationId xmlns:a16="http://schemas.microsoft.com/office/drawing/2014/main" id="{E6199635-0FB9-D348-8802-A01757B1D89D}"/>
                </a:ext>
              </a:extLst>
            </p:cNvPr>
            <p:cNvCxnSpPr/>
            <p:nvPr/>
          </p:nvCxnSpPr>
          <p:spPr>
            <a:xfrm flipV="1">
              <a:off x="1862902" y="240690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5204A00E-8EE2-1449-9B5B-481352354B9A}"/>
                </a:ext>
              </a:extLst>
            </p:cNvPr>
            <p:cNvCxnSpPr/>
            <p:nvPr/>
          </p:nvCxnSpPr>
          <p:spPr>
            <a:xfrm flipV="1">
              <a:off x="2218502" y="240690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6" name="Straight Arrow Connector 185">
              <a:extLst>
                <a:ext uri="{FF2B5EF4-FFF2-40B4-BE49-F238E27FC236}">
                  <a16:creationId xmlns:a16="http://schemas.microsoft.com/office/drawing/2014/main" id="{F4383CFD-E980-934B-9ED9-91076915202D}"/>
                </a:ext>
              </a:extLst>
            </p:cNvPr>
            <p:cNvCxnSpPr/>
            <p:nvPr/>
          </p:nvCxnSpPr>
          <p:spPr>
            <a:xfrm flipV="1">
              <a:off x="2589495" y="244135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3B1DC7F9-75E3-DF4C-AF9A-F396DDD5A0A3}"/>
                </a:ext>
              </a:extLst>
            </p:cNvPr>
            <p:cNvCxnSpPr/>
            <p:nvPr/>
          </p:nvCxnSpPr>
          <p:spPr>
            <a:xfrm flipV="1">
              <a:off x="2951445" y="24401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8" name="Straight Arrow Connector 187">
              <a:extLst>
                <a:ext uri="{FF2B5EF4-FFF2-40B4-BE49-F238E27FC236}">
                  <a16:creationId xmlns:a16="http://schemas.microsoft.com/office/drawing/2014/main" id="{AB3DCE7E-28D4-814B-A8BC-A0A9D564DD30}"/>
                </a:ext>
              </a:extLst>
            </p:cNvPr>
            <p:cNvCxnSpPr/>
            <p:nvPr/>
          </p:nvCxnSpPr>
          <p:spPr>
            <a:xfrm flipV="1">
              <a:off x="3332204" y="245869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81DFB425-50C6-8E4B-955A-4DB8C3B6C763}"/>
                </a:ext>
              </a:extLst>
            </p:cNvPr>
            <p:cNvCxnSpPr/>
            <p:nvPr/>
          </p:nvCxnSpPr>
          <p:spPr>
            <a:xfrm flipV="1">
              <a:off x="3714430" y="247921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0" name="Straight Arrow Connector 189">
              <a:extLst>
                <a:ext uri="{FF2B5EF4-FFF2-40B4-BE49-F238E27FC236}">
                  <a16:creationId xmlns:a16="http://schemas.microsoft.com/office/drawing/2014/main" id="{55E2F61B-BF96-124D-8EDB-4801049A76CB}"/>
                </a:ext>
              </a:extLst>
            </p:cNvPr>
            <p:cNvCxnSpPr/>
            <p:nvPr/>
          </p:nvCxnSpPr>
          <p:spPr>
            <a:xfrm flipV="1">
              <a:off x="4113998" y="248702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1" name="Straight Arrow Connector 190">
              <a:extLst>
                <a:ext uri="{FF2B5EF4-FFF2-40B4-BE49-F238E27FC236}">
                  <a16:creationId xmlns:a16="http://schemas.microsoft.com/office/drawing/2014/main" id="{A44FE35A-F4CC-0F44-A1C3-3FCF74A3E82A}"/>
                </a:ext>
              </a:extLst>
            </p:cNvPr>
            <p:cNvCxnSpPr/>
            <p:nvPr/>
          </p:nvCxnSpPr>
          <p:spPr>
            <a:xfrm flipV="1">
              <a:off x="4496705" y="251023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2" name="Straight Arrow Connector 191">
              <a:extLst>
                <a:ext uri="{FF2B5EF4-FFF2-40B4-BE49-F238E27FC236}">
                  <a16:creationId xmlns:a16="http://schemas.microsoft.com/office/drawing/2014/main" id="{81B2E1A3-A71A-DA49-9FC0-0EE5382B67D4}"/>
                </a:ext>
              </a:extLst>
            </p:cNvPr>
            <p:cNvCxnSpPr/>
            <p:nvPr/>
          </p:nvCxnSpPr>
          <p:spPr>
            <a:xfrm flipV="1">
              <a:off x="4912149" y="25168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3" name="Straight Arrow Connector 192">
              <a:extLst>
                <a:ext uri="{FF2B5EF4-FFF2-40B4-BE49-F238E27FC236}">
                  <a16:creationId xmlns:a16="http://schemas.microsoft.com/office/drawing/2014/main" id="{E7927A2F-03C8-CA49-81DC-36DD6DFAE47D}"/>
                </a:ext>
              </a:extLst>
            </p:cNvPr>
            <p:cNvCxnSpPr/>
            <p:nvPr/>
          </p:nvCxnSpPr>
          <p:spPr>
            <a:xfrm flipV="1">
              <a:off x="1806431" y="26057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4" name="Straight Arrow Connector 193">
              <a:extLst>
                <a:ext uri="{FF2B5EF4-FFF2-40B4-BE49-F238E27FC236}">
                  <a16:creationId xmlns:a16="http://schemas.microsoft.com/office/drawing/2014/main" id="{DA80F640-431F-5342-8881-CBD426B1047F}"/>
                </a:ext>
              </a:extLst>
            </p:cNvPr>
            <p:cNvCxnSpPr/>
            <p:nvPr/>
          </p:nvCxnSpPr>
          <p:spPr>
            <a:xfrm flipV="1">
              <a:off x="2162031" y="261501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654F96FC-9230-394A-934A-6E485DB217EC}"/>
                </a:ext>
              </a:extLst>
            </p:cNvPr>
            <p:cNvCxnSpPr/>
            <p:nvPr/>
          </p:nvCxnSpPr>
          <p:spPr>
            <a:xfrm flipV="1">
              <a:off x="2533024" y="264016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711A1E16-7497-DB40-B662-92665CB85AF3}"/>
                </a:ext>
              </a:extLst>
            </p:cNvPr>
            <p:cNvCxnSpPr/>
            <p:nvPr/>
          </p:nvCxnSpPr>
          <p:spPr>
            <a:xfrm flipV="1">
              <a:off x="2908900" y="264822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7" name="Straight Arrow Connector 196">
              <a:extLst>
                <a:ext uri="{FF2B5EF4-FFF2-40B4-BE49-F238E27FC236}">
                  <a16:creationId xmlns:a16="http://schemas.microsoft.com/office/drawing/2014/main" id="{F29C2CF1-8462-7F49-B210-F2B4709D3913}"/>
                </a:ext>
              </a:extLst>
            </p:cNvPr>
            <p:cNvCxnSpPr/>
            <p:nvPr/>
          </p:nvCxnSpPr>
          <p:spPr>
            <a:xfrm flipV="1">
              <a:off x="3289659" y="266679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8" name="Straight Arrow Connector 197">
              <a:extLst>
                <a:ext uri="{FF2B5EF4-FFF2-40B4-BE49-F238E27FC236}">
                  <a16:creationId xmlns:a16="http://schemas.microsoft.com/office/drawing/2014/main" id="{30E9AFC3-15D9-7243-B394-22FFD4EFC319}"/>
                </a:ext>
              </a:extLst>
            </p:cNvPr>
            <p:cNvCxnSpPr/>
            <p:nvPr/>
          </p:nvCxnSpPr>
          <p:spPr>
            <a:xfrm flipV="1">
              <a:off x="3671885" y="268731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ABF0A32E-2E29-8E4F-819E-3A40323AA9E6}"/>
                </a:ext>
              </a:extLst>
            </p:cNvPr>
            <p:cNvCxnSpPr/>
            <p:nvPr/>
          </p:nvCxnSpPr>
          <p:spPr>
            <a:xfrm flipV="1">
              <a:off x="4071453" y="26951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C6FAE03B-0975-184A-B933-EBF33D542CC0}"/>
                </a:ext>
              </a:extLst>
            </p:cNvPr>
            <p:cNvCxnSpPr/>
            <p:nvPr/>
          </p:nvCxnSpPr>
          <p:spPr>
            <a:xfrm flipV="1">
              <a:off x="4454160" y="271833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1" name="Straight Arrow Connector 200">
              <a:extLst>
                <a:ext uri="{FF2B5EF4-FFF2-40B4-BE49-F238E27FC236}">
                  <a16:creationId xmlns:a16="http://schemas.microsoft.com/office/drawing/2014/main" id="{F2CA36E0-C6E3-B249-999F-4FB7087794F3}"/>
                </a:ext>
              </a:extLst>
            </p:cNvPr>
            <p:cNvCxnSpPr/>
            <p:nvPr/>
          </p:nvCxnSpPr>
          <p:spPr>
            <a:xfrm flipV="1">
              <a:off x="4869604" y="27249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2" name="Straight Arrow Connector 201">
              <a:extLst>
                <a:ext uri="{FF2B5EF4-FFF2-40B4-BE49-F238E27FC236}">
                  <a16:creationId xmlns:a16="http://schemas.microsoft.com/office/drawing/2014/main" id="{2B08F00E-C5B2-8E46-9ADF-DDAA9E1C8BA3}"/>
                </a:ext>
              </a:extLst>
            </p:cNvPr>
            <p:cNvCxnSpPr/>
            <p:nvPr/>
          </p:nvCxnSpPr>
          <p:spPr>
            <a:xfrm flipV="1">
              <a:off x="1750730" y="280695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F6ED7622-5959-3742-A029-FBA7BF3FA724}"/>
                </a:ext>
              </a:extLst>
            </p:cNvPr>
            <p:cNvCxnSpPr/>
            <p:nvPr/>
          </p:nvCxnSpPr>
          <p:spPr>
            <a:xfrm flipV="1">
              <a:off x="2106330" y="280695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4" name="Straight Arrow Connector 203">
              <a:extLst>
                <a:ext uri="{FF2B5EF4-FFF2-40B4-BE49-F238E27FC236}">
                  <a16:creationId xmlns:a16="http://schemas.microsoft.com/office/drawing/2014/main" id="{7ADE1F30-9390-9141-A9ED-6A3A6D586D7C}"/>
                </a:ext>
              </a:extLst>
            </p:cNvPr>
            <p:cNvCxnSpPr/>
            <p:nvPr/>
          </p:nvCxnSpPr>
          <p:spPr>
            <a:xfrm flipV="1">
              <a:off x="2477323" y="284604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5" name="Straight Arrow Connector 204">
              <a:extLst>
                <a:ext uri="{FF2B5EF4-FFF2-40B4-BE49-F238E27FC236}">
                  <a16:creationId xmlns:a16="http://schemas.microsoft.com/office/drawing/2014/main" id="{5A9DFF62-577C-4E4E-80E7-06A21AD1DD73}"/>
                </a:ext>
              </a:extLst>
            </p:cNvPr>
            <p:cNvCxnSpPr/>
            <p:nvPr/>
          </p:nvCxnSpPr>
          <p:spPr>
            <a:xfrm flipV="1">
              <a:off x="2848557" y="284017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6" name="Straight Arrow Connector 205">
              <a:extLst>
                <a:ext uri="{FF2B5EF4-FFF2-40B4-BE49-F238E27FC236}">
                  <a16:creationId xmlns:a16="http://schemas.microsoft.com/office/drawing/2014/main" id="{C01D35CB-C8C9-F64F-A0B5-12527C34D40A}"/>
                </a:ext>
              </a:extLst>
            </p:cNvPr>
            <p:cNvCxnSpPr/>
            <p:nvPr/>
          </p:nvCxnSpPr>
          <p:spPr>
            <a:xfrm flipV="1">
              <a:off x="3229316" y="286338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7" name="Straight Arrow Connector 206">
              <a:extLst>
                <a:ext uri="{FF2B5EF4-FFF2-40B4-BE49-F238E27FC236}">
                  <a16:creationId xmlns:a16="http://schemas.microsoft.com/office/drawing/2014/main" id="{CF426426-D261-D348-ACC1-A7DFD56549CD}"/>
                </a:ext>
              </a:extLst>
            </p:cNvPr>
            <p:cNvCxnSpPr/>
            <p:nvPr/>
          </p:nvCxnSpPr>
          <p:spPr>
            <a:xfrm flipV="1">
              <a:off x="3625468" y="288390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8" name="Straight Arrow Connector 207">
              <a:extLst>
                <a:ext uri="{FF2B5EF4-FFF2-40B4-BE49-F238E27FC236}">
                  <a16:creationId xmlns:a16="http://schemas.microsoft.com/office/drawing/2014/main" id="{EE43EA79-7BF0-9042-A7D9-3D4E5B0ABA4C}"/>
                </a:ext>
              </a:extLst>
            </p:cNvPr>
            <p:cNvCxnSpPr/>
            <p:nvPr/>
          </p:nvCxnSpPr>
          <p:spPr>
            <a:xfrm flipV="1">
              <a:off x="4025036" y="290100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9" name="Straight Arrow Connector 208">
              <a:extLst>
                <a:ext uri="{FF2B5EF4-FFF2-40B4-BE49-F238E27FC236}">
                  <a16:creationId xmlns:a16="http://schemas.microsoft.com/office/drawing/2014/main" id="{B1A511AB-0652-7E42-A0F3-BA806110197E}"/>
                </a:ext>
              </a:extLst>
            </p:cNvPr>
            <p:cNvCxnSpPr/>
            <p:nvPr/>
          </p:nvCxnSpPr>
          <p:spPr>
            <a:xfrm flipV="1">
              <a:off x="4421669" y="292885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0" name="Straight Arrow Connector 209">
              <a:extLst>
                <a:ext uri="{FF2B5EF4-FFF2-40B4-BE49-F238E27FC236}">
                  <a16:creationId xmlns:a16="http://schemas.microsoft.com/office/drawing/2014/main" id="{418A0A69-3029-854E-82EB-77B194FF1198}"/>
                </a:ext>
              </a:extLst>
            </p:cNvPr>
            <p:cNvCxnSpPr/>
            <p:nvPr/>
          </p:nvCxnSpPr>
          <p:spPr>
            <a:xfrm flipV="1">
              <a:off x="4832471" y="293544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1" name="Straight Arrow Connector 210">
              <a:extLst>
                <a:ext uri="{FF2B5EF4-FFF2-40B4-BE49-F238E27FC236}">
                  <a16:creationId xmlns:a16="http://schemas.microsoft.com/office/drawing/2014/main" id="{F857B7B0-A929-1B43-A8EE-134D3122D5D1}"/>
                </a:ext>
              </a:extLst>
            </p:cNvPr>
            <p:cNvCxnSpPr/>
            <p:nvPr/>
          </p:nvCxnSpPr>
          <p:spPr>
            <a:xfrm flipV="1">
              <a:off x="1675692" y="303873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2" name="Straight Arrow Connector 211">
              <a:extLst>
                <a:ext uri="{FF2B5EF4-FFF2-40B4-BE49-F238E27FC236}">
                  <a16:creationId xmlns:a16="http://schemas.microsoft.com/office/drawing/2014/main" id="{C2832A46-7297-BA46-9924-C10CD4C5912E}"/>
                </a:ext>
              </a:extLst>
            </p:cNvPr>
            <p:cNvCxnSpPr/>
            <p:nvPr/>
          </p:nvCxnSpPr>
          <p:spPr>
            <a:xfrm flipV="1">
              <a:off x="2040576" y="306194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388AB2E5-1D07-CD4A-BE18-5BF2B51DE25B}"/>
                </a:ext>
              </a:extLst>
            </p:cNvPr>
            <p:cNvCxnSpPr/>
            <p:nvPr/>
          </p:nvCxnSpPr>
          <p:spPr>
            <a:xfrm flipV="1">
              <a:off x="2411569" y="308246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4" name="Straight Arrow Connector 213">
              <a:extLst>
                <a:ext uri="{FF2B5EF4-FFF2-40B4-BE49-F238E27FC236}">
                  <a16:creationId xmlns:a16="http://schemas.microsoft.com/office/drawing/2014/main" id="{AA926DCB-271D-9148-9859-298B1D6A6928}"/>
                </a:ext>
              </a:extLst>
            </p:cNvPr>
            <p:cNvCxnSpPr/>
            <p:nvPr/>
          </p:nvCxnSpPr>
          <p:spPr>
            <a:xfrm flipV="1">
              <a:off x="2796729" y="310444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5" name="Straight Arrow Connector 214">
              <a:extLst>
                <a:ext uri="{FF2B5EF4-FFF2-40B4-BE49-F238E27FC236}">
                  <a16:creationId xmlns:a16="http://schemas.microsoft.com/office/drawing/2014/main" id="{0AF24DDF-131B-A246-A538-AD9FE063D71A}"/>
                </a:ext>
              </a:extLst>
            </p:cNvPr>
            <p:cNvCxnSpPr/>
            <p:nvPr/>
          </p:nvCxnSpPr>
          <p:spPr>
            <a:xfrm flipV="1">
              <a:off x="3182130" y="31137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6" name="Straight Arrow Connector 215">
              <a:extLst>
                <a:ext uri="{FF2B5EF4-FFF2-40B4-BE49-F238E27FC236}">
                  <a16:creationId xmlns:a16="http://schemas.microsoft.com/office/drawing/2014/main" id="{CFA0BB52-7545-C145-8A0F-334A63E7F7CD}"/>
                </a:ext>
              </a:extLst>
            </p:cNvPr>
            <p:cNvCxnSpPr/>
            <p:nvPr/>
          </p:nvCxnSpPr>
          <p:spPr>
            <a:xfrm flipV="1">
              <a:off x="3573640" y="313888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7" name="Straight Arrow Connector 216">
              <a:extLst>
                <a:ext uri="{FF2B5EF4-FFF2-40B4-BE49-F238E27FC236}">
                  <a16:creationId xmlns:a16="http://schemas.microsoft.com/office/drawing/2014/main" id="{84D73253-DBE3-1D46-958A-D7305A510A5B}"/>
                </a:ext>
              </a:extLst>
            </p:cNvPr>
            <p:cNvCxnSpPr/>
            <p:nvPr/>
          </p:nvCxnSpPr>
          <p:spPr>
            <a:xfrm flipV="1">
              <a:off x="3973206" y="316063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8" name="Straight Arrow Connector 217">
              <a:extLst>
                <a:ext uri="{FF2B5EF4-FFF2-40B4-BE49-F238E27FC236}">
                  <a16:creationId xmlns:a16="http://schemas.microsoft.com/office/drawing/2014/main" id="{6D621AA4-13FA-8345-AEA2-44CDCC788018}"/>
                </a:ext>
              </a:extLst>
            </p:cNvPr>
            <p:cNvCxnSpPr/>
            <p:nvPr/>
          </p:nvCxnSpPr>
          <p:spPr>
            <a:xfrm flipV="1">
              <a:off x="4374483" y="316991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9" name="Straight Arrow Connector 218">
              <a:extLst>
                <a:ext uri="{FF2B5EF4-FFF2-40B4-BE49-F238E27FC236}">
                  <a16:creationId xmlns:a16="http://schemas.microsoft.com/office/drawing/2014/main" id="{44E26F09-7A5A-3E4A-BD66-8C458CC12AE5}"/>
                </a:ext>
              </a:extLst>
            </p:cNvPr>
            <p:cNvCxnSpPr/>
            <p:nvPr/>
          </p:nvCxnSpPr>
          <p:spPr>
            <a:xfrm flipV="1">
              <a:off x="4794569" y="319971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0" name="Straight Arrow Connector 219">
              <a:extLst>
                <a:ext uri="{FF2B5EF4-FFF2-40B4-BE49-F238E27FC236}">
                  <a16:creationId xmlns:a16="http://schemas.microsoft.com/office/drawing/2014/main" id="{93C58DCC-F1C8-204B-BB59-CE4F533BDE08}"/>
                </a:ext>
              </a:extLst>
            </p:cNvPr>
            <p:cNvCxnSpPr/>
            <p:nvPr/>
          </p:nvCxnSpPr>
          <p:spPr>
            <a:xfrm flipV="1">
              <a:off x="1619991" y="32399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1" name="Straight Arrow Connector 220">
              <a:extLst>
                <a:ext uri="{FF2B5EF4-FFF2-40B4-BE49-F238E27FC236}">
                  <a16:creationId xmlns:a16="http://schemas.microsoft.com/office/drawing/2014/main" id="{1793F4FA-F7ED-CB4D-A977-8505E6958D08}"/>
                </a:ext>
              </a:extLst>
            </p:cNvPr>
            <p:cNvCxnSpPr/>
            <p:nvPr/>
          </p:nvCxnSpPr>
          <p:spPr>
            <a:xfrm flipV="1">
              <a:off x="1984875" y="325389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2" name="Straight Arrow Connector 221">
              <a:extLst>
                <a:ext uri="{FF2B5EF4-FFF2-40B4-BE49-F238E27FC236}">
                  <a16:creationId xmlns:a16="http://schemas.microsoft.com/office/drawing/2014/main" id="{D4315333-D82F-434D-8DD0-DEA2F6E37E64}"/>
                </a:ext>
              </a:extLst>
            </p:cNvPr>
            <p:cNvCxnSpPr/>
            <p:nvPr/>
          </p:nvCxnSpPr>
          <p:spPr>
            <a:xfrm flipV="1">
              <a:off x="2355868" y="328833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3" name="Straight Arrow Connector 222">
              <a:extLst>
                <a:ext uri="{FF2B5EF4-FFF2-40B4-BE49-F238E27FC236}">
                  <a16:creationId xmlns:a16="http://schemas.microsoft.com/office/drawing/2014/main" id="{EDB5D100-7BFF-134F-BCC5-3A7F2177F167}"/>
                </a:ext>
              </a:extLst>
            </p:cNvPr>
            <p:cNvCxnSpPr/>
            <p:nvPr/>
          </p:nvCxnSpPr>
          <p:spPr>
            <a:xfrm flipV="1">
              <a:off x="2736386" y="332888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4" name="Straight Arrow Connector 223">
              <a:extLst>
                <a:ext uri="{FF2B5EF4-FFF2-40B4-BE49-F238E27FC236}">
                  <a16:creationId xmlns:a16="http://schemas.microsoft.com/office/drawing/2014/main" id="{724D340D-1BDB-5D4E-8EFD-CD4AD788D855}"/>
                </a:ext>
              </a:extLst>
            </p:cNvPr>
            <p:cNvCxnSpPr/>
            <p:nvPr/>
          </p:nvCxnSpPr>
          <p:spPr>
            <a:xfrm flipV="1">
              <a:off x="3121787" y="334281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5" name="Straight Arrow Connector 224">
              <a:extLst>
                <a:ext uri="{FF2B5EF4-FFF2-40B4-BE49-F238E27FC236}">
                  <a16:creationId xmlns:a16="http://schemas.microsoft.com/office/drawing/2014/main" id="{FA779AC7-23F5-FC4F-B37A-A9E985B26627}"/>
                </a:ext>
              </a:extLst>
            </p:cNvPr>
            <p:cNvCxnSpPr/>
            <p:nvPr/>
          </p:nvCxnSpPr>
          <p:spPr>
            <a:xfrm flipV="1">
              <a:off x="3527223" y="336797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6" name="Straight Arrow Connector 225">
              <a:extLst>
                <a:ext uri="{FF2B5EF4-FFF2-40B4-BE49-F238E27FC236}">
                  <a16:creationId xmlns:a16="http://schemas.microsoft.com/office/drawing/2014/main" id="{11CB740D-5EC2-2343-AA6A-48E6DA722A4A}"/>
                </a:ext>
              </a:extLst>
            </p:cNvPr>
            <p:cNvCxnSpPr/>
            <p:nvPr/>
          </p:nvCxnSpPr>
          <p:spPr>
            <a:xfrm flipV="1">
              <a:off x="3926789" y="33990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7" name="Straight Arrow Connector 226">
              <a:extLst>
                <a:ext uri="{FF2B5EF4-FFF2-40B4-BE49-F238E27FC236}">
                  <a16:creationId xmlns:a16="http://schemas.microsoft.com/office/drawing/2014/main" id="{0B335863-5AFF-9742-8874-404A10E7A7CF}"/>
                </a:ext>
              </a:extLst>
            </p:cNvPr>
            <p:cNvCxnSpPr/>
            <p:nvPr/>
          </p:nvCxnSpPr>
          <p:spPr>
            <a:xfrm flipV="1">
              <a:off x="4341992" y="34129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8" name="Straight Arrow Connector 227">
              <a:extLst>
                <a:ext uri="{FF2B5EF4-FFF2-40B4-BE49-F238E27FC236}">
                  <a16:creationId xmlns:a16="http://schemas.microsoft.com/office/drawing/2014/main" id="{91F5721E-1A85-204B-A2DD-DA12996A2A0C}"/>
                </a:ext>
              </a:extLst>
            </p:cNvPr>
            <p:cNvCxnSpPr/>
            <p:nvPr/>
          </p:nvCxnSpPr>
          <p:spPr>
            <a:xfrm flipV="1">
              <a:off x="4757436" y="344272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B55C477C-E30B-9646-888B-79524CE23127}"/>
                </a:ext>
              </a:extLst>
            </p:cNvPr>
            <p:cNvCxnSpPr/>
            <p:nvPr/>
          </p:nvCxnSpPr>
          <p:spPr>
            <a:xfrm flipV="1">
              <a:off x="1540315" y="349283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0" name="Straight Arrow Connector 229">
              <a:extLst>
                <a:ext uri="{FF2B5EF4-FFF2-40B4-BE49-F238E27FC236}">
                  <a16:creationId xmlns:a16="http://schemas.microsoft.com/office/drawing/2014/main" id="{89FDABA1-2F03-7E40-9C7A-82C458E7E850}"/>
                </a:ext>
              </a:extLst>
            </p:cNvPr>
            <p:cNvCxnSpPr/>
            <p:nvPr/>
          </p:nvCxnSpPr>
          <p:spPr>
            <a:xfrm flipV="1">
              <a:off x="1909841" y="351604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C9095949-7486-8B42-B904-4798CECECA8A}"/>
                </a:ext>
              </a:extLst>
            </p:cNvPr>
            <p:cNvCxnSpPr/>
            <p:nvPr/>
          </p:nvCxnSpPr>
          <p:spPr>
            <a:xfrm flipV="1">
              <a:off x="2308686" y="353656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A89489FA-2B0E-D842-846D-54D3FE1C54C2}"/>
                </a:ext>
              </a:extLst>
            </p:cNvPr>
            <p:cNvCxnSpPr/>
            <p:nvPr/>
          </p:nvCxnSpPr>
          <p:spPr>
            <a:xfrm flipV="1">
              <a:off x="2693846" y="355854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3" name="Straight Arrow Connector 232">
              <a:extLst>
                <a:ext uri="{FF2B5EF4-FFF2-40B4-BE49-F238E27FC236}">
                  <a16:creationId xmlns:a16="http://schemas.microsoft.com/office/drawing/2014/main" id="{5083C89C-EF73-DB4C-987F-017F2E8932A2}"/>
                </a:ext>
              </a:extLst>
            </p:cNvPr>
            <p:cNvCxnSpPr/>
            <p:nvPr/>
          </p:nvCxnSpPr>
          <p:spPr>
            <a:xfrm flipV="1">
              <a:off x="3079247" y="356783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4" name="Straight Arrow Connector 233">
              <a:extLst>
                <a:ext uri="{FF2B5EF4-FFF2-40B4-BE49-F238E27FC236}">
                  <a16:creationId xmlns:a16="http://schemas.microsoft.com/office/drawing/2014/main" id="{4D34E81E-9BE7-1449-9D9E-7EEFAD7BAB03}"/>
                </a:ext>
              </a:extLst>
            </p:cNvPr>
            <p:cNvCxnSpPr/>
            <p:nvPr/>
          </p:nvCxnSpPr>
          <p:spPr>
            <a:xfrm flipV="1">
              <a:off x="3470757" y="35929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7B899D7B-493F-004B-A51B-98501AF17273}"/>
                </a:ext>
              </a:extLst>
            </p:cNvPr>
            <p:cNvCxnSpPr/>
            <p:nvPr/>
          </p:nvCxnSpPr>
          <p:spPr>
            <a:xfrm flipV="1">
              <a:off x="3870323" y="361473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679CAF9B-0F38-F940-9015-28727ACB4F57}"/>
                </a:ext>
              </a:extLst>
            </p:cNvPr>
            <p:cNvCxnSpPr/>
            <p:nvPr/>
          </p:nvCxnSpPr>
          <p:spPr>
            <a:xfrm flipV="1">
              <a:off x="4271600" y="362401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7" name="Straight Arrow Connector 236">
              <a:extLst>
                <a:ext uri="{FF2B5EF4-FFF2-40B4-BE49-F238E27FC236}">
                  <a16:creationId xmlns:a16="http://schemas.microsoft.com/office/drawing/2014/main" id="{97C1827A-73AA-0E46-ABC3-B8299D68A40E}"/>
                </a:ext>
              </a:extLst>
            </p:cNvPr>
            <p:cNvCxnSpPr/>
            <p:nvPr/>
          </p:nvCxnSpPr>
          <p:spPr>
            <a:xfrm flipV="1">
              <a:off x="4691686" y="365382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2223D699-4B3B-B34A-B527-0C379C194855}"/>
                </a:ext>
              </a:extLst>
            </p:cNvPr>
            <p:cNvCxnSpPr/>
            <p:nvPr/>
          </p:nvCxnSpPr>
          <p:spPr>
            <a:xfrm flipV="1">
              <a:off x="1484614" y="369407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9" name="Straight Arrow Connector 238">
              <a:extLst>
                <a:ext uri="{FF2B5EF4-FFF2-40B4-BE49-F238E27FC236}">
                  <a16:creationId xmlns:a16="http://schemas.microsoft.com/office/drawing/2014/main" id="{41D9991A-78D1-2748-B697-F506F476086D}"/>
                </a:ext>
              </a:extLst>
            </p:cNvPr>
            <p:cNvCxnSpPr/>
            <p:nvPr/>
          </p:nvCxnSpPr>
          <p:spPr>
            <a:xfrm flipV="1">
              <a:off x="1854140" y="370799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0" name="Straight Arrow Connector 239">
              <a:extLst>
                <a:ext uri="{FF2B5EF4-FFF2-40B4-BE49-F238E27FC236}">
                  <a16:creationId xmlns:a16="http://schemas.microsoft.com/office/drawing/2014/main" id="{A404458F-7F24-484D-8585-72C7E116EA69}"/>
                </a:ext>
              </a:extLst>
            </p:cNvPr>
            <p:cNvCxnSpPr/>
            <p:nvPr/>
          </p:nvCxnSpPr>
          <p:spPr>
            <a:xfrm flipV="1">
              <a:off x="2252985" y="374244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1" name="Straight Arrow Connector 240">
              <a:extLst>
                <a:ext uri="{FF2B5EF4-FFF2-40B4-BE49-F238E27FC236}">
                  <a16:creationId xmlns:a16="http://schemas.microsoft.com/office/drawing/2014/main" id="{D2A30C65-6FFC-954A-9E89-D2C632FBA42F}"/>
                </a:ext>
              </a:extLst>
            </p:cNvPr>
            <p:cNvCxnSpPr/>
            <p:nvPr/>
          </p:nvCxnSpPr>
          <p:spPr>
            <a:xfrm flipV="1">
              <a:off x="2633503" y="37829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8E9D2C3E-AD9C-5345-9D07-E0A8E07506E0}"/>
                </a:ext>
              </a:extLst>
            </p:cNvPr>
            <p:cNvCxnSpPr/>
            <p:nvPr/>
          </p:nvCxnSpPr>
          <p:spPr>
            <a:xfrm flipV="1">
              <a:off x="3018904" y="379691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3" name="Straight Arrow Connector 242">
              <a:extLst>
                <a:ext uri="{FF2B5EF4-FFF2-40B4-BE49-F238E27FC236}">
                  <a16:creationId xmlns:a16="http://schemas.microsoft.com/office/drawing/2014/main" id="{3B7FC842-17D4-D846-986A-68846DBC7499}"/>
                </a:ext>
              </a:extLst>
            </p:cNvPr>
            <p:cNvCxnSpPr/>
            <p:nvPr/>
          </p:nvCxnSpPr>
          <p:spPr>
            <a:xfrm flipV="1">
              <a:off x="3424340" y="382207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4" name="Straight Arrow Connector 243">
              <a:extLst>
                <a:ext uri="{FF2B5EF4-FFF2-40B4-BE49-F238E27FC236}">
                  <a16:creationId xmlns:a16="http://schemas.microsoft.com/office/drawing/2014/main" id="{4EF4962F-82E2-A342-9679-384747C91022}"/>
                </a:ext>
              </a:extLst>
            </p:cNvPr>
            <p:cNvCxnSpPr/>
            <p:nvPr/>
          </p:nvCxnSpPr>
          <p:spPr>
            <a:xfrm flipV="1">
              <a:off x="3823906" y="385310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5" name="Straight Arrow Connector 244">
              <a:extLst>
                <a:ext uri="{FF2B5EF4-FFF2-40B4-BE49-F238E27FC236}">
                  <a16:creationId xmlns:a16="http://schemas.microsoft.com/office/drawing/2014/main" id="{AED56920-D06B-D449-9820-771C584FBC65}"/>
                </a:ext>
              </a:extLst>
            </p:cNvPr>
            <p:cNvCxnSpPr/>
            <p:nvPr/>
          </p:nvCxnSpPr>
          <p:spPr>
            <a:xfrm flipV="1">
              <a:off x="4239109" y="38670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6E4D1512-2BD0-134D-BABE-2833FFDA288A}"/>
                </a:ext>
              </a:extLst>
            </p:cNvPr>
            <p:cNvCxnSpPr/>
            <p:nvPr/>
          </p:nvCxnSpPr>
          <p:spPr>
            <a:xfrm flipV="1">
              <a:off x="4654553" y="389683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7" name="Straight Arrow Connector 246">
              <a:extLst>
                <a:ext uri="{FF2B5EF4-FFF2-40B4-BE49-F238E27FC236}">
                  <a16:creationId xmlns:a16="http://schemas.microsoft.com/office/drawing/2014/main" id="{6ABB1B9E-B749-4E4C-AB5B-B7B416DDE6E6}"/>
                </a:ext>
              </a:extLst>
            </p:cNvPr>
            <p:cNvCxnSpPr/>
            <p:nvPr/>
          </p:nvCxnSpPr>
          <p:spPr>
            <a:xfrm flipV="1">
              <a:off x="1414216" y="394394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01CD692D-2CCD-DC4B-B404-C2215E3E9199}"/>
                </a:ext>
              </a:extLst>
            </p:cNvPr>
            <p:cNvCxnSpPr/>
            <p:nvPr/>
          </p:nvCxnSpPr>
          <p:spPr>
            <a:xfrm flipV="1">
              <a:off x="1783742" y="395787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7B1DCE1A-FAD0-AC4A-9908-F56CBAA24C67}"/>
                </a:ext>
              </a:extLst>
            </p:cNvPr>
            <p:cNvCxnSpPr/>
            <p:nvPr/>
          </p:nvCxnSpPr>
          <p:spPr>
            <a:xfrm flipV="1">
              <a:off x="2182587" y="399231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0" name="Straight Arrow Connector 249">
              <a:extLst>
                <a:ext uri="{FF2B5EF4-FFF2-40B4-BE49-F238E27FC236}">
                  <a16:creationId xmlns:a16="http://schemas.microsoft.com/office/drawing/2014/main" id="{A50AE2B0-9821-5E4E-AB84-28BE52D9BB04}"/>
                </a:ext>
              </a:extLst>
            </p:cNvPr>
            <p:cNvCxnSpPr/>
            <p:nvPr/>
          </p:nvCxnSpPr>
          <p:spPr>
            <a:xfrm flipV="1">
              <a:off x="2563105" y="403286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1" name="Straight Arrow Connector 250">
              <a:extLst>
                <a:ext uri="{FF2B5EF4-FFF2-40B4-BE49-F238E27FC236}">
                  <a16:creationId xmlns:a16="http://schemas.microsoft.com/office/drawing/2014/main" id="{2286BBE0-B1E0-2D44-9B9B-93A49A4A1B25}"/>
                </a:ext>
              </a:extLst>
            </p:cNvPr>
            <p:cNvCxnSpPr/>
            <p:nvPr/>
          </p:nvCxnSpPr>
          <p:spPr>
            <a:xfrm flipV="1">
              <a:off x="2948506" y="40467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2" name="Straight Arrow Connector 251">
              <a:extLst>
                <a:ext uri="{FF2B5EF4-FFF2-40B4-BE49-F238E27FC236}">
                  <a16:creationId xmlns:a16="http://schemas.microsoft.com/office/drawing/2014/main" id="{026B7DE1-7540-6745-9633-68F0A8953D5E}"/>
                </a:ext>
              </a:extLst>
            </p:cNvPr>
            <p:cNvCxnSpPr/>
            <p:nvPr/>
          </p:nvCxnSpPr>
          <p:spPr>
            <a:xfrm flipV="1">
              <a:off x="3353942" y="407195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3" name="Straight Arrow Connector 252">
              <a:extLst>
                <a:ext uri="{FF2B5EF4-FFF2-40B4-BE49-F238E27FC236}">
                  <a16:creationId xmlns:a16="http://schemas.microsoft.com/office/drawing/2014/main" id="{5D9FEDE8-23E0-5449-9176-8D8C5749A68D}"/>
                </a:ext>
              </a:extLst>
            </p:cNvPr>
            <p:cNvCxnSpPr/>
            <p:nvPr/>
          </p:nvCxnSpPr>
          <p:spPr>
            <a:xfrm flipV="1">
              <a:off x="3781360" y="410297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3B6BE180-F666-D24F-ABF9-6832CCA84DE1}"/>
                </a:ext>
              </a:extLst>
            </p:cNvPr>
            <p:cNvCxnSpPr/>
            <p:nvPr/>
          </p:nvCxnSpPr>
          <p:spPr>
            <a:xfrm flipV="1">
              <a:off x="4210488" y="41308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5" name="Straight Arrow Connector 254">
              <a:extLst>
                <a:ext uri="{FF2B5EF4-FFF2-40B4-BE49-F238E27FC236}">
                  <a16:creationId xmlns:a16="http://schemas.microsoft.com/office/drawing/2014/main" id="{76773DE0-AD7B-7C46-9B84-3AC149C84637}"/>
                </a:ext>
              </a:extLst>
            </p:cNvPr>
            <p:cNvCxnSpPr/>
            <p:nvPr/>
          </p:nvCxnSpPr>
          <p:spPr>
            <a:xfrm flipV="1">
              <a:off x="4635217" y="416991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57" name="Text Box 11">
            <a:extLst>
              <a:ext uri="{FF2B5EF4-FFF2-40B4-BE49-F238E27FC236}">
                <a16:creationId xmlns:a16="http://schemas.microsoft.com/office/drawing/2014/main" id="{36E744D4-8FE0-9041-B907-DA7E0C5737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584" y="1607138"/>
            <a:ext cx="3066865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rPr>
              <a:t>Dominio del espacio:</a:t>
            </a:r>
            <a:endParaRPr lang="es-ES" sz="2400" u="none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  <a:ea typeface="Arial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067D215-ED94-0F41-8846-E50793901D7B}"/>
              </a:ext>
            </a:extLst>
          </p:cNvPr>
          <p:cNvCxnSpPr/>
          <p:nvPr/>
        </p:nvCxnSpPr>
        <p:spPr>
          <a:xfrm flipH="1">
            <a:off x="2033657" y="3641594"/>
            <a:ext cx="92468" cy="27427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8" name="Straight Arrow Connector 357">
            <a:extLst>
              <a:ext uri="{FF2B5EF4-FFF2-40B4-BE49-F238E27FC236}">
                <a16:creationId xmlns:a16="http://schemas.microsoft.com/office/drawing/2014/main" id="{9C483386-9743-CF44-98A3-6877E7A11E25}"/>
              </a:ext>
            </a:extLst>
          </p:cNvPr>
          <p:cNvCxnSpPr>
            <a:cxnSpLocks/>
          </p:cNvCxnSpPr>
          <p:nvPr/>
        </p:nvCxnSpPr>
        <p:spPr>
          <a:xfrm flipH="1">
            <a:off x="3740136" y="2473725"/>
            <a:ext cx="815008" cy="33892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0" name="TextBox 359">
            <a:extLst>
              <a:ext uri="{FF2B5EF4-FFF2-40B4-BE49-F238E27FC236}">
                <a16:creationId xmlns:a16="http://schemas.microsoft.com/office/drawing/2014/main" id="{EA667010-BB31-2C40-9E32-6EF0B36F05E7}"/>
              </a:ext>
            </a:extLst>
          </p:cNvPr>
          <p:cNvSpPr txBox="1"/>
          <p:nvPr/>
        </p:nvSpPr>
        <p:spPr>
          <a:xfrm>
            <a:off x="3578088" y="5823214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EC3FBBD2-8101-FE4E-BE80-8E48B3F3EC76}"/>
              </a:ext>
            </a:extLst>
          </p:cNvPr>
          <p:cNvSpPr txBox="1"/>
          <p:nvPr/>
        </p:nvSpPr>
        <p:spPr>
          <a:xfrm>
            <a:off x="6869014" y="3632761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D0709F-0876-504E-8345-D319ACBBD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181" y="5424679"/>
            <a:ext cx="584200" cy="342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E05A1C-7C85-4548-897E-FA8B338AA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837" y="3575291"/>
            <a:ext cx="520700" cy="342900"/>
          </a:xfrm>
          <a:prstGeom prst="rect">
            <a:avLst/>
          </a:prstGeom>
        </p:spPr>
      </p:pic>
      <p:cxnSp>
        <p:nvCxnSpPr>
          <p:cNvPr id="362" name="Straight Arrow Connector 361">
            <a:extLst>
              <a:ext uri="{FF2B5EF4-FFF2-40B4-BE49-F238E27FC236}">
                <a16:creationId xmlns:a16="http://schemas.microsoft.com/office/drawing/2014/main" id="{C1E62373-59F1-B04C-81AD-291272EBC005}"/>
              </a:ext>
            </a:extLst>
          </p:cNvPr>
          <p:cNvCxnSpPr>
            <a:cxnSpLocks/>
          </p:cNvCxnSpPr>
          <p:nvPr/>
        </p:nvCxnSpPr>
        <p:spPr>
          <a:xfrm flipH="1" flipV="1">
            <a:off x="2260879" y="5667308"/>
            <a:ext cx="388536" cy="2078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3" name="Straight Arrow Connector 362">
            <a:extLst>
              <a:ext uri="{FF2B5EF4-FFF2-40B4-BE49-F238E27FC236}">
                <a16:creationId xmlns:a16="http://schemas.microsoft.com/office/drawing/2014/main" id="{B66ECCB1-6F60-DD4B-A2D0-9EC638926D35}"/>
              </a:ext>
            </a:extLst>
          </p:cNvPr>
          <p:cNvCxnSpPr>
            <a:cxnSpLocks/>
          </p:cNvCxnSpPr>
          <p:nvPr/>
        </p:nvCxnSpPr>
        <p:spPr>
          <a:xfrm>
            <a:off x="2462370" y="3694469"/>
            <a:ext cx="4398652" cy="1549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143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 Box 11">
            <a:extLst>
              <a:ext uri="{FF2B5EF4-FFF2-40B4-BE49-F238E27FC236}">
                <a16:creationId xmlns:a16="http://schemas.microsoft.com/office/drawing/2014/main" id="{3130CB83-203F-AE4D-8788-70A535988F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763" y="604054"/>
            <a:ext cx="6671122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Transformada de un tren de impulsos en 2D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BE5980D5-63FA-5E4E-BE43-61CB7FF31212}"/>
              </a:ext>
            </a:extLst>
          </p:cNvPr>
          <p:cNvGrpSpPr/>
          <p:nvPr/>
        </p:nvGrpSpPr>
        <p:grpSpPr>
          <a:xfrm>
            <a:off x="2022419" y="2328944"/>
            <a:ext cx="4327010" cy="3359150"/>
            <a:chOff x="1079090" y="1689100"/>
            <a:chExt cx="4327010" cy="3359150"/>
          </a:xfrm>
        </p:grpSpPr>
        <p:pic>
          <p:nvPicPr>
            <p:cNvPr id="156" name="Picture 155">
              <a:extLst>
                <a:ext uri="{FF2B5EF4-FFF2-40B4-BE49-F238E27FC236}">
                  <a16:creationId xmlns:a16="http://schemas.microsoft.com/office/drawing/2014/main" id="{2B774DC7-B9B8-1D47-A146-D7209691A8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9090" y="1689100"/>
              <a:ext cx="4327010" cy="335915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>
                <a:rot lat="19800000" lon="1200000" rev="20820000"/>
              </a:camera>
              <a:lightRig rig="threePt" dir="t"/>
            </a:scene3d>
            <a:sp3d contourW="6350" prstMaterial="matte">
              <a:bevelT w="101600" h="101600"/>
              <a:contourClr>
                <a:srgbClr val="969696"/>
              </a:contourClr>
            </a:sp3d>
          </p:spPr>
        </p:pic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27C45574-4643-D144-AE45-B7A694B7A4A4}"/>
                </a:ext>
              </a:extLst>
            </p:cNvPr>
            <p:cNvCxnSpPr/>
            <p:nvPr/>
          </p:nvCxnSpPr>
          <p:spPr>
            <a:xfrm flipV="1">
              <a:off x="2044700" y="18034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9" name="Straight Arrow Connector 158">
              <a:extLst>
                <a:ext uri="{FF2B5EF4-FFF2-40B4-BE49-F238E27FC236}">
                  <a16:creationId xmlns:a16="http://schemas.microsoft.com/office/drawing/2014/main" id="{F700ABF9-0808-F64A-A2E2-F9DF5498750F}"/>
                </a:ext>
              </a:extLst>
            </p:cNvPr>
            <p:cNvCxnSpPr/>
            <p:nvPr/>
          </p:nvCxnSpPr>
          <p:spPr>
            <a:xfrm flipV="1">
              <a:off x="2752725" y="18192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1" name="Straight Arrow Connector 160">
              <a:extLst>
                <a:ext uri="{FF2B5EF4-FFF2-40B4-BE49-F238E27FC236}">
                  <a16:creationId xmlns:a16="http://schemas.microsoft.com/office/drawing/2014/main" id="{7C5035A4-BA14-E645-9C23-CD8C86A3FEC3}"/>
                </a:ext>
              </a:extLst>
            </p:cNvPr>
            <p:cNvCxnSpPr/>
            <p:nvPr/>
          </p:nvCxnSpPr>
          <p:spPr>
            <a:xfrm flipV="1">
              <a:off x="3486150" y="183197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4016A897-8B0A-004F-BB12-C31F17372F48}"/>
                </a:ext>
              </a:extLst>
            </p:cNvPr>
            <p:cNvCxnSpPr/>
            <p:nvPr/>
          </p:nvCxnSpPr>
          <p:spPr>
            <a:xfrm flipV="1">
              <a:off x="4235450" y="185102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9B95C17E-E0E4-AD48-B097-1E9183FD8639}"/>
                </a:ext>
              </a:extLst>
            </p:cNvPr>
            <p:cNvCxnSpPr/>
            <p:nvPr/>
          </p:nvCxnSpPr>
          <p:spPr>
            <a:xfrm flipV="1">
              <a:off x="5019675" y="186690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id="{43A85D89-8307-A44B-A8F9-D6CE90ADDCE3}"/>
                </a:ext>
              </a:extLst>
            </p:cNvPr>
            <p:cNvCxnSpPr/>
            <p:nvPr/>
          </p:nvCxnSpPr>
          <p:spPr>
            <a:xfrm flipV="1">
              <a:off x="1932528" y="220345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D7CC6607-09F8-AC43-AD83-3A1B11FDB911}"/>
                </a:ext>
              </a:extLst>
            </p:cNvPr>
            <p:cNvCxnSpPr/>
            <p:nvPr/>
          </p:nvCxnSpPr>
          <p:spPr>
            <a:xfrm flipV="1">
              <a:off x="2640553" y="22239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79" name="Straight Arrow Connector 178">
              <a:extLst>
                <a:ext uri="{FF2B5EF4-FFF2-40B4-BE49-F238E27FC236}">
                  <a16:creationId xmlns:a16="http://schemas.microsoft.com/office/drawing/2014/main" id="{A1912C97-B299-AA45-A08D-FE00A5D7D99A}"/>
                </a:ext>
              </a:extLst>
            </p:cNvPr>
            <p:cNvCxnSpPr/>
            <p:nvPr/>
          </p:nvCxnSpPr>
          <p:spPr>
            <a:xfrm flipV="1">
              <a:off x="3383262" y="2236667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1" name="Straight Arrow Connector 180">
              <a:extLst>
                <a:ext uri="{FF2B5EF4-FFF2-40B4-BE49-F238E27FC236}">
                  <a16:creationId xmlns:a16="http://schemas.microsoft.com/office/drawing/2014/main" id="{CDB95F38-6292-744C-B5FA-C62BF8FD2CCD}"/>
                </a:ext>
              </a:extLst>
            </p:cNvPr>
            <p:cNvCxnSpPr/>
            <p:nvPr/>
          </p:nvCxnSpPr>
          <p:spPr>
            <a:xfrm flipV="1">
              <a:off x="4146488" y="226500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id="{F9142D93-B91E-1E46-977C-986CE3FDB11E}"/>
                </a:ext>
              </a:extLst>
            </p:cNvPr>
            <p:cNvCxnSpPr/>
            <p:nvPr/>
          </p:nvCxnSpPr>
          <p:spPr>
            <a:xfrm flipV="1">
              <a:off x="4939997" y="228551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3" name="Straight Arrow Connector 192">
              <a:extLst>
                <a:ext uri="{FF2B5EF4-FFF2-40B4-BE49-F238E27FC236}">
                  <a16:creationId xmlns:a16="http://schemas.microsoft.com/office/drawing/2014/main" id="{E7927A2F-03C8-CA49-81DC-36DD6DFAE47D}"/>
                </a:ext>
              </a:extLst>
            </p:cNvPr>
            <p:cNvCxnSpPr/>
            <p:nvPr/>
          </p:nvCxnSpPr>
          <p:spPr>
            <a:xfrm flipV="1">
              <a:off x="1806431" y="260572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654F96FC-9230-394A-934A-6E485DB217EC}"/>
                </a:ext>
              </a:extLst>
            </p:cNvPr>
            <p:cNvCxnSpPr/>
            <p:nvPr/>
          </p:nvCxnSpPr>
          <p:spPr>
            <a:xfrm flipV="1">
              <a:off x="2533024" y="264016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7" name="Straight Arrow Connector 196">
              <a:extLst>
                <a:ext uri="{FF2B5EF4-FFF2-40B4-BE49-F238E27FC236}">
                  <a16:creationId xmlns:a16="http://schemas.microsoft.com/office/drawing/2014/main" id="{F29C2CF1-8462-7F49-B210-F2B4709D3913}"/>
                </a:ext>
              </a:extLst>
            </p:cNvPr>
            <p:cNvCxnSpPr/>
            <p:nvPr/>
          </p:nvCxnSpPr>
          <p:spPr>
            <a:xfrm flipV="1">
              <a:off x="3289659" y="266679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ABF0A32E-2E29-8E4F-819E-3A40323AA9E6}"/>
                </a:ext>
              </a:extLst>
            </p:cNvPr>
            <p:cNvCxnSpPr/>
            <p:nvPr/>
          </p:nvCxnSpPr>
          <p:spPr>
            <a:xfrm flipV="1">
              <a:off x="4071453" y="26951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1" name="Straight Arrow Connector 200">
              <a:extLst>
                <a:ext uri="{FF2B5EF4-FFF2-40B4-BE49-F238E27FC236}">
                  <a16:creationId xmlns:a16="http://schemas.microsoft.com/office/drawing/2014/main" id="{F2CA36E0-C6E3-B249-999F-4FB7087794F3}"/>
                </a:ext>
              </a:extLst>
            </p:cNvPr>
            <p:cNvCxnSpPr/>
            <p:nvPr/>
          </p:nvCxnSpPr>
          <p:spPr>
            <a:xfrm flipV="1">
              <a:off x="4869604" y="272493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1" name="Straight Arrow Connector 210">
              <a:extLst>
                <a:ext uri="{FF2B5EF4-FFF2-40B4-BE49-F238E27FC236}">
                  <a16:creationId xmlns:a16="http://schemas.microsoft.com/office/drawing/2014/main" id="{F857B7B0-A929-1B43-A8EE-134D3122D5D1}"/>
                </a:ext>
              </a:extLst>
            </p:cNvPr>
            <p:cNvCxnSpPr/>
            <p:nvPr/>
          </p:nvCxnSpPr>
          <p:spPr>
            <a:xfrm flipV="1">
              <a:off x="1675692" y="303873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388AB2E5-1D07-CD4A-BE18-5BF2B51DE25B}"/>
                </a:ext>
              </a:extLst>
            </p:cNvPr>
            <p:cNvCxnSpPr/>
            <p:nvPr/>
          </p:nvCxnSpPr>
          <p:spPr>
            <a:xfrm flipV="1">
              <a:off x="2411569" y="308246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5" name="Straight Arrow Connector 214">
              <a:extLst>
                <a:ext uri="{FF2B5EF4-FFF2-40B4-BE49-F238E27FC236}">
                  <a16:creationId xmlns:a16="http://schemas.microsoft.com/office/drawing/2014/main" id="{0AF24DDF-131B-A246-A538-AD9FE063D71A}"/>
                </a:ext>
              </a:extLst>
            </p:cNvPr>
            <p:cNvCxnSpPr/>
            <p:nvPr/>
          </p:nvCxnSpPr>
          <p:spPr>
            <a:xfrm flipV="1">
              <a:off x="3182130" y="3113729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7" name="Straight Arrow Connector 216">
              <a:extLst>
                <a:ext uri="{FF2B5EF4-FFF2-40B4-BE49-F238E27FC236}">
                  <a16:creationId xmlns:a16="http://schemas.microsoft.com/office/drawing/2014/main" id="{84D73253-DBE3-1D46-958A-D7305A510A5B}"/>
                </a:ext>
              </a:extLst>
            </p:cNvPr>
            <p:cNvCxnSpPr/>
            <p:nvPr/>
          </p:nvCxnSpPr>
          <p:spPr>
            <a:xfrm flipV="1">
              <a:off x="3973206" y="3160631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9" name="Straight Arrow Connector 218">
              <a:extLst>
                <a:ext uri="{FF2B5EF4-FFF2-40B4-BE49-F238E27FC236}">
                  <a16:creationId xmlns:a16="http://schemas.microsoft.com/office/drawing/2014/main" id="{44E26F09-7A5A-3E4A-BD66-8C458CC12AE5}"/>
                </a:ext>
              </a:extLst>
            </p:cNvPr>
            <p:cNvCxnSpPr/>
            <p:nvPr/>
          </p:nvCxnSpPr>
          <p:spPr>
            <a:xfrm flipV="1">
              <a:off x="4794569" y="3199716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B55C477C-E30B-9646-888B-79524CE23127}"/>
                </a:ext>
              </a:extLst>
            </p:cNvPr>
            <p:cNvCxnSpPr/>
            <p:nvPr/>
          </p:nvCxnSpPr>
          <p:spPr>
            <a:xfrm flipV="1">
              <a:off x="1540315" y="349283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C9095949-7486-8B42-B904-4798CECECA8A}"/>
                </a:ext>
              </a:extLst>
            </p:cNvPr>
            <p:cNvCxnSpPr/>
            <p:nvPr/>
          </p:nvCxnSpPr>
          <p:spPr>
            <a:xfrm flipV="1">
              <a:off x="2308686" y="353656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3" name="Straight Arrow Connector 232">
              <a:extLst>
                <a:ext uri="{FF2B5EF4-FFF2-40B4-BE49-F238E27FC236}">
                  <a16:creationId xmlns:a16="http://schemas.microsoft.com/office/drawing/2014/main" id="{5083C89C-EF73-DB4C-987F-017F2E8932A2}"/>
                </a:ext>
              </a:extLst>
            </p:cNvPr>
            <p:cNvCxnSpPr/>
            <p:nvPr/>
          </p:nvCxnSpPr>
          <p:spPr>
            <a:xfrm flipV="1">
              <a:off x="3079247" y="3567833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7B899D7B-493F-004B-A51B-98501AF17273}"/>
                </a:ext>
              </a:extLst>
            </p:cNvPr>
            <p:cNvCxnSpPr/>
            <p:nvPr/>
          </p:nvCxnSpPr>
          <p:spPr>
            <a:xfrm flipV="1">
              <a:off x="3870323" y="361473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7" name="Straight Arrow Connector 236">
              <a:extLst>
                <a:ext uri="{FF2B5EF4-FFF2-40B4-BE49-F238E27FC236}">
                  <a16:creationId xmlns:a16="http://schemas.microsoft.com/office/drawing/2014/main" id="{97C1827A-73AA-0E46-ABC3-B8299D68A40E}"/>
                </a:ext>
              </a:extLst>
            </p:cNvPr>
            <p:cNvCxnSpPr/>
            <p:nvPr/>
          </p:nvCxnSpPr>
          <p:spPr>
            <a:xfrm flipV="1">
              <a:off x="4691686" y="3653820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7" name="Straight Arrow Connector 246">
              <a:extLst>
                <a:ext uri="{FF2B5EF4-FFF2-40B4-BE49-F238E27FC236}">
                  <a16:creationId xmlns:a16="http://schemas.microsoft.com/office/drawing/2014/main" id="{6ABB1B9E-B749-4E4C-AB5B-B7B416DDE6E6}"/>
                </a:ext>
              </a:extLst>
            </p:cNvPr>
            <p:cNvCxnSpPr/>
            <p:nvPr/>
          </p:nvCxnSpPr>
          <p:spPr>
            <a:xfrm flipV="1">
              <a:off x="1414216" y="394394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7B1DCE1A-FAD0-AC4A-9908-F56CBAA24C67}"/>
                </a:ext>
              </a:extLst>
            </p:cNvPr>
            <p:cNvCxnSpPr/>
            <p:nvPr/>
          </p:nvCxnSpPr>
          <p:spPr>
            <a:xfrm flipV="1">
              <a:off x="2182587" y="3992314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1" name="Straight Arrow Connector 250">
              <a:extLst>
                <a:ext uri="{FF2B5EF4-FFF2-40B4-BE49-F238E27FC236}">
                  <a16:creationId xmlns:a16="http://schemas.microsoft.com/office/drawing/2014/main" id="{2286BBE0-B1E0-2D44-9B9B-93A49A4A1B25}"/>
                </a:ext>
              </a:extLst>
            </p:cNvPr>
            <p:cNvCxnSpPr/>
            <p:nvPr/>
          </p:nvCxnSpPr>
          <p:spPr>
            <a:xfrm flipV="1">
              <a:off x="2948506" y="4046792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3" name="Straight Arrow Connector 252">
              <a:extLst>
                <a:ext uri="{FF2B5EF4-FFF2-40B4-BE49-F238E27FC236}">
                  <a16:creationId xmlns:a16="http://schemas.microsoft.com/office/drawing/2014/main" id="{5D9FEDE8-23E0-5449-9176-8D8C5749A68D}"/>
                </a:ext>
              </a:extLst>
            </p:cNvPr>
            <p:cNvCxnSpPr/>
            <p:nvPr/>
          </p:nvCxnSpPr>
          <p:spPr>
            <a:xfrm flipV="1">
              <a:off x="3781360" y="4102978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5" name="Straight Arrow Connector 254">
              <a:extLst>
                <a:ext uri="{FF2B5EF4-FFF2-40B4-BE49-F238E27FC236}">
                  <a16:creationId xmlns:a16="http://schemas.microsoft.com/office/drawing/2014/main" id="{76773DE0-AD7B-7C46-9B84-3AC149C84637}"/>
                </a:ext>
              </a:extLst>
            </p:cNvPr>
            <p:cNvCxnSpPr/>
            <p:nvPr/>
          </p:nvCxnSpPr>
          <p:spPr>
            <a:xfrm flipV="1">
              <a:off x="4635217" y="4169915"/>
              <a:ext cx="0" cy="4635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357" name="Text Box 11">
            <a:extLst>
              <a:ext uri="{FF2B5EF4-FFF2-40B4-BE49-F238E27FC236}">
                <a16:creationId xmlns:a16="http://schemas.microsoft.com/office/drawing/2014/main" id="{36E744D4-8FE0-9041-B907-DA7E0C5737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0584" y="1607138"/>
            <a:ext cx="3751348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rPr>
              <a:t>Dominio de la frecuencia:</a:t>
            </a:r>
            <a:endParaRPr lang="es-ES" sz="2400" u="none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  <a:ea typeface="Arial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067D215-ED94-0F41-8846-E50793901D7B}"/>
              </a:ext>
            </a:extLst>
          </p:cNvPr>
          <p:cNvCxnSpPr>
            <a:cxnSpLocks/>
          </p:cNvCxnSpPr>
          <p:nvPr/>
        </p:nvCxnSpPr>
        <p:spPr>
          <a:xfrm flipH="1">
            <a:off x="1921053" y="3641594"/>
            <a:ext cx="205072" cy="43718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8" name="Straight Arrow Connector 357">
            <a:extLst>
              <a:ext uri="{FF2B5EF4-FFF2-40B4-BE49-F238E27FC236}">
                <a16:creationId xmlns:a16="http://schemas.microsoft.com/office/drawing/2014/main" id="{9C483386-9743-CF44-98A3-6877E7A11E25}"/>
              </a:ext>
            </a:extLst>
          </p:cNvPr>
          <p:cNvCxnSpPr>
            <a:cxnSpLocks/>
          </p:cNvCxnSpPr>
          <p:nvPr/>
        </p:nvCxnSpPr>
        <p:spPr>
          <a:xfrm flipH="1">
            <a:off x="3740136" y="2473725"/>
            <a:ext cx="815008" cy="33892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7048630B-BBB8-6D48-AC27-A6BB8CF1ACA7}"/>
              </a:ext>
            </a:extLst>
          </p:cNvPr>
          <p:cNvCxnSpPr>
            <a:cxnSpLocks/>
          </p:cNvCxnSpPr>
          <p:nvPr/>
        </p:nvCxnSpPr>
        <p:spPr>
          <a:xfrm>
            <a:off x="2462370" y="3694469"/>
            <a:ext cx="4398652" cy="1549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0" name="TextBox 359">
            <a:extLst>
              <a:ext uri="{FF2B5EF4-FFF2-40B4-BE49-F238E27FC236}">
                <a16:creationId xmlns:a16="http://schemas.microsoft.com/office/drawing/2014/main" id="{EA667010-BB31-2C40-9E32-6EF0B36F05E7}"/>
              </a:ext>
            </a:extLst>
          </p:cNvPr>
          <p:cNvSpPr txBox="1"/>
          <p:nvPr/>
        </p:nvSpPr>
        <p:spPr>
          <a:xfrm>
            <a:off x="3578088" y="582321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EC3FBBD2-8101-FE4E-BE80-8E48B3F3EC76}"/>
              </a:ext>
            </a:extLst>
          </p:cNvPr>
          <p:cNvSpPr txBox="1"/>
          <p:nvPr/>
        </p:nvSpPr>
        <p:spPr>
          <a:xfrm>
            <a:off x="6869014" y="3632761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</p:txBody>
      </p:sp>
      <p:cxnSp>
        <p:nvCxnSpPr>
          <p:cNvPr id="362" name="Straight Arrow Connector 361">
            <a:extLst>
              <a:ext uri="{FF2B5EF4-FFF2-40B4-BE49-F238E27FC236}">
                <a16:creationId xmlns:a16="http://schemas.microsoft.com/office/drawing/2014/main" id="{C1E62373-59F1-B04C-81AD-291272EBC005}"/>
              </a:ext>
            </a:extLst>
          </p:cNvPr>
          <p:cNvCxnSpPr>
            <a:cxnSpLocks/>
          </p:cNvCxnSpPr>
          <p:nvPr/>
        </p:nvCxnSpPr>
        <p:spPr>
          <a:xfrm flipH="1" flipV="1">
            <a:off x="2260879" y="5667308"/>
            <a:ext cx="787121" cy="6293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3A05F494-9CCA-1445-A030-50DCD4275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702" y="3277323"/>
            <a:ext cx="558800" cy="939800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9D6185A0-2B12-994D-A31D-3D254D0C5C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5389" y="5150186"/>
            <a:ext cx="6223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354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1">
            <a:extLst>
              <a:ext uri="{FF2B5EF4-FFF2-40B4-BE49-F238E27FC236}">
                <a16:creationId xmlns:a16="http://schemas.microsoft.com/office/drawing/2014/main" id="{0D69C54B-6B61-A343-B7D6-19F934324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17" y="412638"/>
            <a:ext cx="2727029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2D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22025E9-216B-E24F-842A-00877E8D54A9}"/>
              </a:ext>
            </a:extLst>
          </p:cNvPr>
          <p:cNvGrpSpPr/>
          <p:nvPr/>
        </p:nvGrpSpPr>
        <p:grpSpPr>
          <a:xfrm>
            <a:off x="120694" y="1046550"/>
            <a:ext cx="5899275" cy="4937147"/>
            <a:chOff x="322717" y="1046550"/>
            <a:chExt cx="5899275" cy="4937147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E55ABCD4-DAB5-5A46-ABB2-787982AF5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717" y="1046550"/>
              <a:ext cx="4908162" cy="4937147"/>
            </a:xfrm>
            <a:prstGeom prst="rect">
              <a:avLst/>
            </a:prstGeom>
          </p:spPr>
        </p:pic>
        <p:sp>
          <p:nvSpPr>
            <p:cNvPr id="27" name="Text Box 11">
              <a:extLst>
                <a:ext uri="{FF2B5EF4-FFF2-40B4-BE49-F238E27FC236}">
                  <a16:creationId xmlns:a16="http://schemas.microsoft.com/office/drawing/2014/main" id="{4F2D9CBB-9E3F-D04A-932C-A7E47A3FF6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44829" y="1046550"/>
              <a:ext cx="877163" cy="3385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s-CL" sz="1600" u="non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  <a:ea typeface="Arial" charset="0"/>
                </a:rPr>
                <a:t>original</a:t>
              </a:r>
              <a:endParaRPr lang="es-ES" sz="1600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555D70F-1B3B-2042-8983-9BC73AFECC25}"/>
              </a:ext>
            </a:extLst>
          </p:cNvPr>
          <p:cNvGrpSpPr/>
          <p:nvPr/>
        </p:nvGrpSpPr>
        <p:grpSpPr>
          <a:xfrm>
            <a:off x="465959" y="1520790"/>
            <a:ext cx="7422669" cy="4924572"/>
            <a:chOff x="667982" y="1520790"/>
            <a:chExt cx="7422669" cy="4924572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D4B4F5D-DAFB-F742-AB0F-946377BB7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982" y="1527538"/>
              <a:ext cx="4956471" cy="4917824"/>
            </a:xfrm>
            <a:prstGeom prst="rect">
              <a:avLst/>
            </a:prstGeom>
          </p:spPr>
        </p:pic>
        <p:sp>
          <p:nvSpPr>
            <p:cNvPr id="29" name="Text Box 11">
              <a:extLst>
                <a:ext uri="{FF2B5EF4-FFF2-40B4-BE49-F238E27FC236}">
                  <a16:creationId xmlns:a16="http://schemas.microsoft.com/office/drawing/2014/main" id="{12C4ECE1-D418-1649-B349-CA6FF0AB3E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74605" y="1520790"/>
              <a:ext cx="2416046" cy="3385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s-CL" sz="1600" u="non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  <a:ea typeface="Arial" charset="0"/>
                </a:rPr>
                <a:t>muestreo cada 2 pixeles</a:t>
              </a:r>
              <a:endParaRPr lang="es-ES" sz="1600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BD313E7-5D26-B14C-AEE3-55ABCE5F8ECE}"/>
              </a:ext>
            </a:extLst>
          </p:cNvPr>
          <p:cNvGrpSpPr/>
          <p:nvPr/>
        </p:nvGrpSpPr>
        <p:grpSpPr>
          <a:xfrm>
            <a:off x="1177539" y="1969879"/>
            <a:ext cx="7349905" cy="4956471"/>
            <a:chOff x="1379562" y="1969879"/>
            <a:chExt cx="7349905" cy="4956471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324BB84-3998-1447-8571-3981B40C5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9562" y="1969879"/>
              <a:ext cx="4946809" cy="4956471"/>
            </a:xfrm>
            <a:prstGeom prst="rect">
              <a:avLst/>
            </a:prstGeom>
          </p:spPr>
        </p:pic>
        <p:sp>
          <p:nvSpPr>
            <p:cNvPr id="30" name="Text Box 11">
              <a:extLst>
                <a:ext uri="{FF2B5EF4-FFF2-40B4-BE49-F238E27FC236}">
                  <a16:creationId xmlns:a16="http://schemas.microsoft.com/office/drawing/2014/main" id="{5E0F0248-E2A4-7648-95C2-3F84AB6BA0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3421" y="1995030"/>
              <a:ext cx="2416046" cy="338554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s-CL" sz="1600" u="none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  <a:ea typeface="Arial" charset="0"/>
                </a:rPr>
                <a:t>muestreo cada 3 pixeles</a:t>
              </a:r>
              <a:endParaRPr lang="es-ES" sz="1600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1911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AD99247-7E90-1746-8AA2-B49D4B76EFAD}"/>
              </a:ext>
            </a:extLst>
          </p:cNvPr>
          <p:cNvCxnSpPr>
            <a:cxnSpLocks/>
          </p:cNvCxnSpPr>
          <p:nvPr/>
        </p:nvCxnSpPr>
        <p:spPr>
          <a:xfrm flipH="1">
            <a:off x="6348984" y="2081580"/>
            <a:ext cx="0" cy="33892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 Box 11">
            <a:extLst>
              <a:ext uri="{FF2B5EF4-FFF2-40B4-BE49-F238E27FC236}">
                <a16:creationId xmlns:a16="http://schemas.microsoft.com/office/drawing/2014/main" id="{0D69C54B-6B61-A343-B7D6-19F934324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17" y="412638"/>
            <a:ext cx="2727029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2D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87BCB1-8750-E34B-B22E-28A938010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72" y="2079495"/>
            <a:ext cx="3196660" cy="319666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EA362CE-BD2F-A34E-A5D2-C5FA2F4D55F6}"/>
              </a:ext>
            </a:extLst>
          </p:cNvPr>
          <p:cNvCxnSpPr>
            <a:cxnSpLocks/>
          </p:cNvCxnSpPr>
          <p:nvPr/>
        </p:nvCxnSpPr>
        <p:spPr>
          <a:xfrm>
            <a:off x="4273776" y="3493707"/>
            <a:ext cx="439865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6CBD8CB-34DB-784F-BCC3-A8E01DD1E51D}"/>
              </a:ext>
            </a:extLst>
          </p:cNvPr>
          <p:cNvSpPr txBox="1"/>
          <p:nvPr/>
        </p:nvSpPr>
        <p:spPr>
          <a:xfrm>
            <a:off x="6224316" y="5452331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64A9CC-0037-2D49-AB6D-0E089B8493B0}"/>
              </a:ext>
            </a:extLst>
          </p:cNvPr>
          <p:cNvSpPr txBox="1"/>
          <p:nvPr/>
        </p:nvSpPr>
        <p:spPr>
          <a:xfrm>
            <a:off x="8680420" y="3431999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19" name="Text Box 11">
            <a:extLst>
              <a:ext uri="{FF2B5EF4-FFF2-40B4-BE49-F238E27FC236}">
                <a16:creationId xmlns:a16="http://schemas.microsoft.com/office/drawing/2014/main" id="{2C79BB2B-AA17-7A44-AD6B-D9DDD06185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632" y="1304607"/>
            <a:ext cx="2252540" cy="3693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rPr>
              <a:t>Dominio del Espacio</a:t>
            </a:r>
            <a:endParaRPr lang="es-ES" u="none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  <a:ea typeface="Arial" charset="0"/>
            </a:endParaRPr>
          </a:p>
        </p:txBody>
      </p:sp>
      <p:sp>
        <p:nvSpPr>
          <p:cNvPr id="20" name="Text Box 11">
            <a:extLst>
              <a:ext uri="{FF2B5EF4-FFF2-40B4-BE49-F238E27FC236}">
                <a16:creationId xmlns:a16="http://schemas.microsoft.com/office/drawing/2014/main" id="{33F872AA-D44F-0B46-AA52-28495ED906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41829" y="1304607"/>
            <a:ext cx="2807179" cy="3693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rPr>
              <a:t>Dominio de la Frecuencia</a:t>
            </a:r>
            <a:endParaRPr lang="es-ES" u="none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  <a:ea typeface="Arial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29234D-C36F-0A49-B10A-0DA234B36B3C}"/>
              </a:ext>
            </a:extLst>
          </p:cNvPr>
          <p:cNvSpPr/>
          <p:nvPr/>
        </p:nvSpPr>
        <p:spPr bwMode="auto">
          <a:xfrm>
            <a:off x="5805376" y="2945219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05176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1">
            <a:extLst>
              <a:ext uri="{FF2B5EF4-FFF2-40B4-BE49-F238E27FC236}">
                <a16:creationId xmlns:a16="http://schemas.microsoft.com/office/drawing/2014/main" id="{0D69C54B-6B61-A343-B7D6-19F934324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17" y="412638"/>
            <a:ext cx="2727029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2D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87BCB1-8750-E34B-B22E-28A938010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572" y="2091958"/>
            <a:ext cx="3196660" cy="317173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0281CE8-E273-7248-956B-110141F9C02D}"/>
              </a:ext>
            </a:extLst>
          </p:cNvPr>
          <p:cNvCxnSpPr>
            <a:cxnSpLocks/>
          </p:cNvCxnSpPr>
          <p:nvPr/>
        </p:nvCxnSpPr>
        <p:spPr>
          <a:xfrm flipH="1">
            <a:off x="6348984" y="2081580"/>
            <a:ext cx="0" cy="33892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EA362CE-BD2F-A34E-A5D2-C5FA2F4D55F6}"/>
              </a:ext>
            </a:extLst>
          </p:cNvPr>
          <p:cNvCxnSpPr>
            <a:cxnSpLocks/>
          </p:cNvCxnSpPr>
          <p:nvPr/>
        </p:nvCxnSpPr>
        <p:spPr>
          <a:xfrm>
            <a:off x="4273776" y="3493707"/>
            <a:ext cx="439865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6CBD8CB-34DB-784F-BCC3-A8E01DD1E51D}"/>
              </a:ext>
            </a:extLst>
          </p:cNvPr>
          <p:cNvSpPr txBox="1"/>
          <p:nvPr/>
        </p:nvSpPr>
        <p:spPr>
          <a:xfrm>
            <a:off x="6224316" y="5452331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64A9CC-0037-2D49-AB6D-0E089B8493B0}"/>
              </a:ext>
            </a:extLst>
          </p:cNvPr>
          <p:cNvSpPr txBox="1"/>
          <p:nvPr/>
        </p:nvSpPr>
        <p:spPr>
          <a:xfrm>
            <a:off x="8680420" y="3431999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19" name="Text Box 11">
            <a:extLst>
              <a:ext uri="{FF2B5EF4-FFF2-40B4-BE49-F238E27FC236}">
                <a16:creationId xmlns:a16="http://schemas.microsoft.com/office/drawing/2014/main" id="{2C79BB2B-AA17-7A44-AD6B-D9DDD06185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632" y="1304607"/>
            <a:ext cx="2252540" cy="3693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rPr>
              <a:t>Dominio del Espacio</a:t>
            </a:r>
            <a:endParaRPr lang="es-ES" u="none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  <a:ea typeface="Arial" charset="0"/>
            </a:endParaRPr>
          </a:p>
        </p:txBody>
      </p:sp>
      <p:sp>
        <p:nvSpPr>
          <p:cNvPr id="20" name="Text Box 11">
            <a:extLst>
              <a:ext uri="{FF2B5EF4-FFF2-40B4-BE49-F238E27FC236}">
                <a16:creationId xmlns:a16="http://schemas.microsoft.com/office/drawing/2014/main" id="{33F872AA-D44F-0B46-AA52-28495ED906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41829" y="1304607"/>
            <a:ext cx="2807179" cy="3693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rPr>
              <a:t>Dominio de la Frecuencia</a:t>
            </a:r>
            <a:endParaRPr lang="es-ES" u="none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  <a:ea typeface="Arial" charset="0"/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FF5DD2D6-D0E2-A640-81E2-9CA0B88C9956}"/>
              </a:ext>
            </a:extLst>
          </p:cNvPr>
          <p:cNvSpPr/>
          <p:nvPr/>
        </p:nvSpPr>
        <p:spPr bwMode="auto">
          <a:xfrm>
            <a:off x="5805376" y="2945219"/>
            <a:ext cx="1080000" cy="1080000"/>
          </a:xfrm>
          <a:prstGeom prst="ellipse">
            <a:avLst/>
          </a:prstGeom>
          <a:solidFill>
            <a:schemeClr val="accent1">
              <a:alpha val="49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EF0EE2E8-37CE-274B-ADFB-44C0ECAF2E04}"/>
              </a:ext>
            </a:extLst>
          </p:cNvPr>
          <p:cNvSpPr/>
          <p:nvPr/>
        </p:nvSpPr>
        <p:spPr bwMode="auto">
          <a:xfrm>
            <a:off x="7012279" y="2945219"/>
            <a:ext cx="1080000" cy="1080000"/>
          </a:xfrm>
          <a:prstGeom prst="ellipse">
            <a:avLst/>
          </a:prstGeom>
          <a:solidFill>
            <a:schemeClr val="accent1">
              <a:alpha val="49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9A1022FB-CBB3-F147-899B-AEB481C5B66E}"/>
              </a:ext>
            </a:extLst>
          </p:cNvPr>
          <p:cNvSpPr/>
          <p:nvPr/>
        </p:nvSpPr>
        <p:spPr bwMode="auto">
          <a:xfrm>
            <a:off x="4609107" y="2945219"/>
            <a:ext cx="1080000" cy="1080000"/>
          </a:xfrm>
          <a:prstGeom prst="ellipse">
            <a:avLst/>
          </a:prstGeom>
          <a:solidFill>
            <a:schemeClr val="accent1">
              <a:alpha val="49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C38A6F27-1321-D24B-8798-C84E9232446E}"/>
              </a:ext>
            </a:extLst>
          </p:cNvPr>
          <p:cNvSpPr/>
          <p:nvPr/>
        </p:nvSpPr>
        <p:spPr bwMode="auto">
          <a:xfrm>
            <a:off x="5805376" y="1728696"/>
            <a:ext cx="1080000" cy="1080000"/>
          </a:xfrm>
          <a:prstGeom prst="ellipse">
            <a:avLst/>
          </a:prstGeom>
          <a:solidFill>
            <a:schemeClr val="accent1">
              <a:alpha val="49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C959DCB2-19DF-584D-B13A-5882D55C5337}"/>
              </a:ext>
            </a:extLst>
          </p:cNvPr>
          <p:cNvSpPr/>
          <p:nvPr/>
        </p:nvSpPr>
        <p:spPr bwMode="auto">
          <a:xfrm>
            <a:off x="7012279" y="1728696"/>
            <a:ext cx="1080000" cy="1080000"/>
          </a:xfrm>
          <a:prstGeom prst="ellipse">
            <a:avLst/>
          </a:prstGeom>
          <a:solidFill>
            <a:schemeClr val="accent1">
              <a:alpha val="49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5ADBFD1B-3630-4045-9F8F-F9AE90166A04}"/>
              </a:ext>
            </a:extLst>
          </p:cNvPr>
          <p:cNvSpPr/>
          <p:nvPr/>
        </p:nvSpPr>
        <p:spPr bwMode="auto">
          <a:xfrm>
            <a:off x="4609107" y="1728696"/>
            <a:ext cx="1080000" cy="1080000"/>
          </a:xfrm>
          <a:prstGeom prst="ellipse">
            <a:avLst/>
          </a:prstGeom>
          <a:solidFill>
            <a:schemeClr val="accent1">
              <a:alpha val="49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68907100-8676-324C-BEE7-24040888D3F9}"/>
              </a:ext>
            </a:extLst>
          </p:cNvPr>
          <p:cNvSpPr/>
          <p:nvPr/>
        </p:nvSpPr>
        <p:spPr bwMode="auto">
          <a:xfrm>
            <a:off x="5805376" y="4149187"/>
            <a:ext cx="1080000" cy="1080000"/>
          </a:xfrm>
          <a:prstGeom prst="ellipse">
            <a:avLst/>
          </a:prstGeom>
          <a:solidFill>
            <a:schemeClr val="accent1">
              <a:alpha val="49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F6F8BA9-6007-7242-88D6-2669D7FC74A2}"/>
              </a:ext>
            </a:extLst>
          </p:cNvPr>
          <p:cNvSpPr/>
          <p:nvPr/>
        </p:nvSpPr>
        <p:spPr bwMode="auto">
          <a:xfrm>
            <a:off x="7012279" y="4149187"/>
            <a:ext cx="1080000" cy="1080000"/>
          </a:xfrm>
          <a:prstGeom prst="ellipse">
            <a:avLst/>
          </a:prstGeom>
          <a:solidFill>
            <a:schemeClr val="accent1">
              <a:alpha val="49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02225C23-ACB5-3844-ADB8-B2D2BE3AAC98}"/>
              </a:ext>
            </a:extLst>
          </p:cNvPr>
          <p:cNvSpPr/>
          <p:nvPr/>
        </p:nvSpPr>
        <p:spPr bwMode="auto">
          <a:xfrm>
            <a:off x="4609107" y="4149187"/>
            <a:ext cx="1080000" cy="1080000"/>
          </a:xfrm>
          <a:prstGeom prst="ellipse">
            <a:avLst/>
          </a:prstGeom>
          <a:solidFill>
            <a:schemeClr val="accent1">
              <a:alpha val="49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990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8EE48-69D8-E344-BA63-19A38C4BC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>
                <a:latin typeface="Trebuchet MS" panose="020B0703020202090204" pitchFamily="34" charset="0"/>
              </a:rPr>
              <a:t>Recordatorio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47DE91-8433-D647-A72A-8523CB583802}"/>
              </a:ext>
            </a:extLst>
          </p:cNvPr>
          <p:cNvSpPr txBox="1"/>
          <p:nvPr/>
        </p:nvSpPr>
        <p:spPr>
          <a:xfrm>
            <a:off x="2267523" y="4536374"/>
            <a:ext cx="4608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_tradnl" u="none">
                <a:latin typeface="Trebuchet MS" panose="020B0703020202090204" pitchFamily="34" charset="0"/>
              </a:rPr>
              <a:t>La convolución de una señal por el impulso</a:t>
            </a:r>
          </a:p>
          <a:p>
            <a:pPr algn="ctr"/>
            <a:r>
              <a:rPr lang="es-ES_tradnl" u="none">
                <a:latin typeface="Trebuchet MS" panose="020B0703020202090204" pitchFamily="34" charset="0"/>
              </a:rPr>
              <a:t>es la misma señal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19C930-F232-E346-BBBD-5DA3FB6B5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300" y="3161723"/>
            <a:ext cx="2565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384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1">
            <a:extLst>
              <a:ext uri="{FF2B5EF4-FFF2-40B4-BE49-F238E27FC236}">
                <a16:creationId xmlns:a16="http://schemas.microsoft.com/office/drawing/2014/main" id="{0D69C54B-6B61-A343-B7D6-19F934324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17" y="412638"/>
            <a:ext cx="2727029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2D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87BCB1-8750-E34B-B22E-28A938010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7126" y="2091958"/>
            <a:ext cx="3165551" cy="317173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0281CE8-E273-7248-956B-110141F9C02D}"/>
              </a:ext>
            </a:extLst>
          </p:cNvPr>
          <p:cNvCxnSpPr>
            <a:cxnSpLocks/>
          </p:cNvCxnSpPr>
          <p:nvPr/>
        </p:nvCxnSpPr>
        <p:spPr>
          <a:xfrm flipH="1">
            <a:off x="6348984" y="1890190"/>
            <a:ext cx="0" cy="33892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EA362CE-BD2F-A34E-A5D2-C5FA2F4D55F6}"/>
              </a:ext>
            </a:extLst>
          </p:cNvPr>
          <p:cNvCxnSpPr>
            <a:cxnSpLocks/>
          </p:cNvCxnSpPr>
          <p:nvPr/>
        </p:nvCxnSpPr>
        <p:spPr>
          <a:xfrm>
            <a:off x="4273776" y="3493707"/>
            <a:ext cx="439865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6CBD8CB-34DB-784F-BCC3-A8E01DD1E51D}"/>
              </a:ext>
            </a:extLst>
          </p:cNvPr>
          <p:cNvSpPr txBox="1"/>
          <p:nvPr/>
        </p:nvSpPr>
        <p:spPr>
          <a:xfrm>
            <a:off x="6224316" y="5452331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64A9CC-0037-2D49-AB6D-0E089B8493B0}"/>
              </a:ext>
            </a:extLst>
          </p:cNvPr>
          <p:cNvSpPr txBox="1"/>
          <p:nvPr/>
        </p:nvSpPr>
        <p:spPr>
          <a:xfrm>
            <a:off x="8680420" y="3431999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19" name="Text Box 11">
            <a:extLst>
              <a:ext uri="{FF2B5EF4-FFF2-40B4-BE49-F238E27FC236}">
                <a16:creationId xmlns:a16="http://schemas.microsoft.com/office/drawing/2014/main" id="{2C79BB2B-AA17-7A44-AD6B-D9DDD06185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632" y="1304607"/>
            <a:ext cx="2252540" cy="3693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rPr>
              <a:t>Dominio del Espacio</a:t>
            </a:r>
            <a:endParaRPr lang="es-ES" u="none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  <a:ea typeface="Arial" charset="0"/>
            </a:endParaRPr>
          </a:p>
        </p:txBody>
      </p:sp>
      <p:sp>
        <p:nvSpPr>
          <p:cNvPr id="20" name="Text Box 11">
            <a:extLst>
              <a:ext uri="{FF2B5EF4-FFF2-40B4-BE49-F238E27FC236}">
                <a16:creationId xmlns:a16="http://schemas.microsoft.com/office/drawing/2014/main" id="{33F872AA-D44F-0B46-AA52-28495ED906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41829" y="1304607"/>
            <a:ext cx="2807179" cy="3693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rPr>
              <a:t>Dominio de la Frecuencia</a:t>
            </a:r>
            <a:endParaRPr lang="es-ES" u="none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  <a:ea typeface="Arial" charset="0"/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2B3D099C-D471-E14E-82F9-2E2FDD4CCE9E}"/>
              </a:ext>
            </a:extLst>
          </p:cNvPr>
          <p:cNvSpPr/>
          <p:nvPr/>
        </p:nvSpPr>
        <p:spPr bwMode="auto">
          <a:xfrm>
            <a:off x="5805376" y="2945219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7A6F0CBF-C1B0-6B45-B04D-12BDFD65ABD1}"/>
              </a:ext>
            </a:extLst>
          </p:cNvPr>
          <p:cNvSpPr/>
          <p:nvPr/>
        </p:nvSpPr>
        <p:spPr bwMode="auto">
          <a:xfrm>
            <a:off x="6703934" y="2945219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2569189F-FEF1-A240-8176-4CA6D4938680}"/>
              </a:ext>
            </a:extLst>
          </p:cNvPr>
          <p:cNvSpPr/>
          <p:nvPr/>
        </p:nvSpPr>
        <p:spPr bwMode="auto">
          <a:xfrm>
            <a:off x="4896190" y="2945219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21DBB8B-AD0C-C74C-822D-9A874E4CBF89}"/>
              </a:ext>
            </a:extLst>
          </p:cNvPr>
          <p:cNvSpPr/>
          <p:nvPr/>
        </p:nvSpPr>
        <p:spPr bwMode="auto">
          <a:xfrm>
            <a:off x="5805376" y="2005154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1295DA80-205F-4B40-AD93-05A4CACE348F}"/>
              </a:ext>
            </a:extLst>
          </p:cNvPr>
          <p:cNvSpPr/>
          <p:nvPr/>
        </p:nvSpPr>
        <p:spPr bwMode="auto">
          <a:xfrm>
            <a:off x="6703934" y="2005154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6EBD91B6-CCE8-6243-8D6D-8AA5E107F178}"/>
              </a:ext>
            </a:extLst>
          </p:cNvPr>
          <p:cNvSpPr/>
          <p:nvPr/>
        </p:nvSpPr>
        <p:spPr bwMode="auto">
          <a:xfrm>
            <a:off x="4896190" y="2005154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BD139904-8FBD-6D4B-87D4-B3A2C5E900CD}"/>
              </a:ext>
            </a:extLst>
          </p:cNvPr>
          <p:cNvSpPr/>
          <p:nvPr/>
        </p:nvSpPr>
        <p:spPr bwMode="auto">
          <a:xfrm>
            <a:off x="5805376" y="3840840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E6179E0B-490D-D94D-982F-FBEBFDF43EF1}"/>
              </a:ext>
            </a:extLst>
          </p:cNvPr>
          <p:cNvSpPr/>
          <p:nvPr/>
        </p:nvSpPr>
        <p:spPr bwMode="auto">
          <a:xfrm>
            <a:off x="6703934" y="3840840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E4715C1-5F4E-AD49-B87A-FC8ED52EDE92}"/>
              </a:ext>
            </a:extLst>
          </p:cNvPr>
          <p:cNvSpPr/>
          <p:nvPr/>
        </p:nvSpPr>
        <p:spPr bwMode="auto">
          <a:xfrm>
            <a:off x="4896190" y="3840840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FD59429-4939-C44D-A8B4-8107C6A32BB0}"/>
              </a:ext>
            </a:extLst>
          </p:cNvPr>
          <p:cNvCxnSpPr>
            <a:cxnSpLocks/>
          </p:cNvCxnSpPr>
          <p:nvPr/>
        </p:nvCxnSpPr>
        <p:spPr bwMode="auto">
          <a:xfrm flipH="1">
            <a:off x="4941829" y="4380840"/>
            <a:ext cx="959932" cy="117255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7" name="Text Box 11">
            <a:extLst>
              <a:ext uri="{FF2B5EF4-FFF2-40B4-BE49-F238E27FC236}">
                <a16:creationId xmlns:a16="http://schemas.microsoft.com/office/drawing/2014/main" id="{F370A4D1-A156-1C46-9822-DBAA3A5733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3776" y="5660003"/>
            <a:ext cx="1042529" cy="3693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rPr>
              <a:t>Traslape</a:t>
            </a:r>
            <a:endParaRPr lang="es-ES" u="none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  <a:ea typeface="Arial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65299DF-2A23-7F49-8A6B-E14FAC50DF1B}"/>
              </a:ext>
            </a:extLst>
          </p:cNvPr>
          <p:cNvSpPr txBox="1"/>
          <p:nvPr/>
        </p:nvSpPr>
        <p:spPr>
          <a:xfrm>
            <a:off x="194216" y="5636997"/>
            <a:ext cx="3751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none" dirty="0">
                <a:latin typeface="Trebuchet MS" panose="020B0703020202090204" pitchFamily="34" charset="0"/>
              </a:rPr>
              <a:t>La </a:t>
            </a:r>
            <a:r>
              <a:rPr lang="en-US" sz="1600" u="none" dirty="0" err="1">
                <a:latin typeface="Trebuchet MS" panose="020B0703020202090204" pitchFamily="34" charset="0"/>
              </a:rPr>
              <a:t>frecuencia</a:t>
            </a:r>
            <a:r>
              <a:rPr lang="en-US" sz="1600" u="none" dirty="0">
                <a:latin typeface="Trebuchet MS" panose="020B0703020202090204" pitchFamily="34" charset="0"/>
              </a:rPr>
              <a:t> de </a:t>
            </a:r>
            <a:r>
              <a:rPr lang="en-US" sz="1600" u="none" dirty="0" err="1">
                <a:latin typeface="Trebuchet MS" panose="020B0703020202090204" pitchFamily="34" charset="0"/>
              </a:rPr>
              <a:t>muestreo</a:t>
            </a:r>
            <a:r>
              <a:rPr lang="en-US" sz="1600" u="none" dirty="0">
                <a:latin typeface="Trebuchet MS" panose="020B0703020202090204" pitchFamily="34" charset="0"/>
              </a:rPr>
              <a:t> debe ser al </a:t>
            </a:r>
            <a:r>
              <a:rPr lang="en-US" sz="1600" u="none" dirty="0" err="1">
                <a:latin typeface="Trebuchet MS" panose="020B0703020202090204" pitchFamily="34" charset="0"/>
              </a:rPr>
              <a:t>menos</a:t>
            </a:r>
            <a:r>
              <a:rPr lang="en-US" sz="1600" u="none" dirty="0">
                <a:latin typeface="Trebuchet MS" panose="020B0703020202090204" pitchFamily="34" charset="0"/>
              </a:rPr>
              <a:t> el doble de la </a:t>
            </a:r>
            <a:r>
              <a:rPr lang="en-US" sz="1600" u="none" dirty="0" err="1">
                <a:latin typeface="Trebuchet MS" panose="020B0703020202090204" pitchFamily="34" charset="0"/>
              </a:rPr>
              <a:t>frecuencia</a:t>
            </a:r>
            <a:r>
              <a:rPr lang="en-US" sz="1600" u="none" dirty="0">
                <a:latin typeface="Trebuchet MS" panose="020B0703020202090204" pitchFamily="34" charset="0"/>
              </a:rPr>
              <a:t> </a:t>
            </a:r>
            <a:r>
              <a:rPr lang="en-US" sz="1600" u="none" dirty="0" err="1">
                <a:latin typeface="Trebuchet MS" panose="020B0703020202090204" pitchFamily="34" charset="0"/>
              </a:rPr>
              <a:t>máxima</a:t>
            </a:r>
            <a:r>
              <a:rPr lang="en-US" sz="1600" u="none" dirty="0">
                <a:latin typeface="Trebuchet MS" panose="020B0703020202090204" pitchFamily="34" charset="0"/>
              </a:rPr>
              <a:t> de la imagen.</a:t>
            </a:r>
          </a:p>
        </p:txBody>
      </p:sp>
    </p:spTree>
    <p:extLst>
      <p:ext uri="{BB962C8B-B14F-4D97-AF65-F5344CB8AC3E}">
        <p14:creationId xmlns:p14="http://schemas.microsoft.com/office/powerpoint/2010/main" val="42651908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1">
            <a:extLst>
              <a:ext uri="{FF2B5EF4-FFF2-40B4-BE49-F238E27FC236}">
                <a16:creationId xmlns:a16="http://schemas.microsoft.com/office/drawing/2014/main" id="{0D69C54B-6B61-A343-B7D6-19F934324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17" y="412638"/>
            <a:ext cx="2727029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2D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0281CE8-E273-7248-956B-110141F9C02D}"/>
              </a:ext>
            </a:extLst>
          </p:cNvPr>
          <p:cNvCxnSpPr>
            <a:cxnSpLocks/>
          </p:cNvCxnSpPr>
          <p:nvPr/>
        </p:nvCxnSpPr>
        <p:spPr>
          <a:xfrm flipH="1">
            <a:off x="6348984" y="1890190"/>
            <a:ext cx="0" cy="33892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EA362CE-BD2F-A34E-A5D2-C5FA2F4D55F6}"/>
              </a:ext>
            </a:extLst>
          </p:cNvPr>
          <p:cNvCxnSpPr>
            <a:cxnSpLocks/>
          </p:cNvCxnSpPr>
          <p:nvPr/>
        </p:nvCxnSpPr>
        <p:spPr>
          <a:xfrm>
            <a:off x="4273776" y="3493707"/>
            <a:ext cx="439865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6CBD8CB-34DB-784F-BCC3-A8E01DD1E51D}"/>
              </a:ext>
            </a:extLst>
          </p:cNvPr>
          <p:cNvSpPr txBox="1"/>
          <p:nvPr/>
        </p:nvSpPr>
        <p:spPr>
          <a:xfrm>
            <a:off x="6224316" y="5452331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64A9CC-0037-2D49-AB6D-0E089B8493B0}"/>
              </a:ext>
            </a:extLst>
          </p:cNvPr>
          <p:cNvSpPr txBox="1"/>
          <p:nvPr/>
        </p:nvSpPr>
        <p:spPr>
          <a:xfrm>
            <a:off x="8680420" y="3431999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none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</a:p>
        </p:txBody>
      </p:sp>
      <p:sp>
        <p:nvSpPr>
          <p:cNvPr id="20" name="Text Box 11">
            <a:extLst>
              <a:ext uri="{FF2B5EF4-FFF2-40B4-BE49-F238E27FC236}">
                <a16:creationId xmlns:a16="http://schemas.microsoft.com/office/drawing/2014/main" id="{33F872AA-D44F-0B46-AA52-28495ED906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41829" y="1304607"/>
            <a:ext cx="2807179" cy="3693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rPr>
              <a:t>Dominio de la Frecuencia</a:t>
            </a:r>
            <a:endParaRPr lang="es-ES" u="none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  <a:ea typeface="Arial" charset="0"/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2B3D099C-D471-E14E-82F9-2E2FDD4CCE9E}"/>
              </a:ext>
            </a:extLst>
          </p:cNvPr>
          <p:cNvSpPr/>
          <p:nvPr/>
        </p:nvSpPr>
        <p:spPr bwMode="auto">
          <a:xfrm>
            <a:off x="5805376" y="2945219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7A6F0CBF-C1B0-6B45-B04D-12BDFD65ABD1}"/>
              </a:ext>
            </a:extLst>
          </p:cNvPr>
          <p:cNvSpPr/>
          <p:nvPr/>
        </p:nvSpPr>
        <p:spPr bwMode="auto">
          <a:xfrm>
            <a:off x="6703934" y="2945219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2569189F-FEF1-A240-8176-4CA6D4938680}"/>
              </a:ext>
            </a:extLst>
          </p:cNvPr>
          <p:cNvSpPr/>
          <p:nvPr/>
        </p:nvSpPr>
        <p:spPr bwMode="auto">
          <a:xfrm>
            <a:off x="4896190" y="2945219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21DBB8B-AD0C-C74C-822D-9A874E4CBF89}"/>
              </a:ext>
            </a:extLst>
          </p:cNvPr>
          <p:cNvSpPr/>
          <p:nvPr/>
        </p:nvSpPr>
        <p:spPr bwMode="auto">
          <a:xfrm>
            <a:off x="5805376" y="2005154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1295DA80-205F-4B40-AD93-05A4CACE348F}"/>
              </a:ext>
            </a:extLst>
          </p:cNvPr>
          <p:cNvSpPr/>
          <p:nvPr/>
        </p:nvSpPr>
        <p:spPr bwMode="auto">
          <a:xfrm>
            <a:off x="6703934" y="2005154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6EBD91B6-CCE8-6243-8D6D-8AA5E107F178}"/>
              </a:ext>
            </a:extLst>
          </p:cNvPr>
          <p:cNvSpPr/>
          <p:nvPr/>
        </p:nvSpPr>
        <p:spPr bwMode="auto">
          <a:xfrm>
            <a:off x="4896190" y="2005154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BD139904-8FBD-6D4B-87D4-B3A2C5E900CD}"/>
              </a:ext>
            </a:extLst>
          </p:cNvPr>
          <p:cNvSpPr/>
          <p:nvPr/>
        </p:nvSpPr>
        <p:spPr bwMode="auto">
          <a:xfrm>
            <a:off x="5805376" y="3840840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E6179E0B-490D-D94D-982F-FBEBFDF43EF1}"/>
              </a:ext>
            </a:extLst>
          </p:cNvPr>
          <p:cNvSpPr/>
          <p:nvPr/>
        </p:nvSpPr>
        <p:spPr bwMode="auto">
          <a:xfrm>
            <a:off x="6703934" y="3840840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FE4715C1-5F4E-AD49-B87A-FC8ED52EDE92}"/>
              </a:ext>
            </a:extLst>
          </p:cNvPr>
          <p:cNvSpPr/>
          <p:nvPr/>
        </p:nvSpPr>
        <p:spPr bwMode="auto">
          <a:xfrm>
            <a:off x="4896190" y="3840840"/>
            <a:ext cx="1080000" cy="1080000"/>
          </a:xfrm>
          <a:prstGeom prst="ellipse">
            <a:avLst/>
          </a:prstGeom>
          <a:solidFill>
            <a:schemeClr val="accent1">
              <a:alpha val="52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FD59429-4939-C44D-A8B4-8107C6A32BB0}"/>
              </a:ext>
            </a:extLst>
          </p:cNvPr>
          <p:cNvCxnSpPr>
            <a:cxnSpLocks/>
          </p:cNvCxnSpPr>
          <p:nvPr/>
        </p:nvCxnSpPr>
        <p:spPr bwMode="auto">
          <a:xfrm flipH="1">
            <a:off x="5034103" y="3633642"/>
            <a:ext cx="959932" cy="117255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7" name="Text Box 11">
            <a:extLst>
              <a:ext uri="{FF2B5EF4-FFF2-40B4-BE49-F238E27FC236}">
                <a16:creationId xmlns:a16="http://schemas.microsoft.com/office/drawing/2014/main" id="{F370A4D1-A156-1C46-9822-DBAA3A5733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7913" y="4915471"/>
            <a:ext cx="1898277" cy="36933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u="none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  <a:ea typeface="Arial" charset="0"/>
              </a:rPr>
              <a:t>Filtro pasa bajos</a:t>
            </a:r>
            <a:endParaRPr lang="es-ES" u="none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  <a:ea typeface="Arial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43D8DA-079C-1746-AB8A-CD4DC7084954}"/>
              </a:ext>
            </a:extLst>
          </p:cNvPr>
          <p:cNvSpPr/>
          <p:nvPr/>
        </p:nvSpPr>
        <p:spPr bwMode="auto">
          <a:xfrm>
            <a:off x="5996763" y="3083442"/>
            <a:ext cx="691116" cy="808074"/>
          </a:xfrm>
          <a:prstGeom prst="rect">
            <a:avLst/>
          </a:prstGeom>
          <a:noFill/>
          <a:ln w="4127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sng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212324-0B1B-BA47-863F-FCE5B00EC0AB}"/>
              </a:ext>
            </a:extLst>
          </p:cNvPr>
          <p:cNvSpPr txBox="1"/>
          <p:nvPr/>
        </p:nvSpPr>
        <p:spPr>
          <a:xfrm>
            <a:off x="322717" y="1960111"/>
            <a:ext cx="409618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none" dirty="0" err="1">
                <a:latin typeface="Trebuchet MS" panose="020B0703020202090204" pitchFamily="34" charset="0"/>
              </a:rPr>
              <a:t>Cómo</a:t>
            </a:r>
            <a:r>
              <a:rPr lang="en-US" sz="2800" u="none" dirty="0">
                <a:latin typeface="Trebuchet MS" panose="020B0703020202090204" pitchFamily="34" charset="0"/>
              </a:rPr>
              <a:t> </a:t>
            </a:r>
            <a:r>
              <a:rPr lang="en-US" sz="2800" u="none" dirty="0" err="1">
                <a:latin typeface="Trebuchet MS" panose="020B0703020202090204" pitchFamily="34" charset="0"/>
              </a:rPr>
              <a:t>evitar</a:t>
            </a:r>
            <a:r>
              <a:rPr lang="en-US" sz="2800" u="none" dirty="0">
                <a:latin typeface="Trebuchet MS" panose="020B0703020202090204" pitchFamily="34" charset="0"/>
              </a:rPr>
              <a:t> </a:t>
            </a:r>
            <a:r>
              <a:rPr lang="en-US" sz="2800" u="none" dirty="0" err="1">
                <a:latin typeface="Trebuchet MS" panose="020B0703020202090204" pitchFamily="34" charset="0"/>
              </a:rPr>
              <a:t>traslape</a:t>
            </a:r>
            <a:r>
              <a:rPr lang="en-US" sz="2800" u="none" dirty="0">
                <a:latin typeface="Trebuchet MS" panose="020B0703020202090204" pitchFamily="34" charset="0"/>
              </a:rPr>
              <a:t>:</a:t>
            </a:r>
          </a:p>
          <a:p>
            <a:endParaRPr lang="en-US" sz="2800" u="none" dirty="0">
              <a:latin typeface="Trebuchet MS" panose="020B0703020202090204" pitchFamily="34" charset="0"/>
            </a:endParaRPr>
          </a:p>
          <a:p>
            <a:pPr marL="342900" indent="-342900">
              <a:buAutoNum type="arabicPeriod"/>
            </a:pPr>
            <a:r>
              <a:rPr lang="en-US" sz="2800" u="none" dirty="0" err="1">
                <a:latin typeface="Trebuchet MS" panose="020B0703020202090204" pitchFamily="34" charset="0"/>
              </a:rPr>
              <a:t>Tomar</a:t>
            </a:r>
            <a:r>
              <a:rPr lang="en-US" sz="2800" u="none" dirty="0">
                <a:latin typeface="Trebuchet MS" panose="020B0703020202090204" pitchFamily="34" charset="0"/>
              </a:rPr>
              <a:t> imagen original</a:t>
            </a:r>
          </a:p>
          <a:p>
            <a:pPr marL="342900" indent="-342900">
              <a:buAutoNum type="arabicPeriod"/>
            </a:pPr>
            <a:r>
              <a:rPr lang="en-US" sz="2800" u="none" dirty="0" err="1">
                <a:latin typeface="Trebuchet MS" panose="020B0703020202090204" pitchFamily="34" charset="0"/>
              </a:rPr>
              <a:t>Filtro</a:t>
            </a:r>
            <a:r>
              <a:rPr lang="en-US" sz="2800" u="none" dirty="0">
                <a:latin typeface="Trebuchet MS" panose="020B0703020202090204" pitchFamily="34" charset="0"/>
              </a:rPr>
              <a:t> </a:t>
            </a:r>
            <a:r>
              <a:rPr lang="en-US" sz="2800" u="none" dirty="0" err="1">
                <a:latin typeface="Trebuchet MS" panose="020B0703020202090204" pitchFamily="34" charset="0"/>
              </a:rPr>
              <a:t>pasa</a:t>
            </a:r>
            <a:r>
              <a:rPr lang="en-US" sz="2800" u="none" dirty="0">
                <a:latin typeface="Trebuchet MS" panose="020B0703020202090204" pitchFamily="34" charset="0"/>
              </a:rPr>
              <a:t> </a:t>
            </a:r>
            <a:r>
              <a:rPr lang="en-US" sz="2800" u="none" dirty="0" err="1">
                <a:latin typeface="Trebuchet MS" panose="020B0703020202090204" pitchFamily="34" charset="0"/>
              </a:rPr>
              <a:t>bajos</a:t>
            </a:r>
            <a:endParaRPr lang="en-US" sz="2800" u="none" dirty="0">
              <a:latin typeface="Trebuchet MS" panose="020B0703020202090204" pitchFamily="34" charset="0"/>
            </a:endParaRPr>
          </a:p>
          <a:p>
            <a:pPr marL="342900" indent="-342900">
              <a:buAutoNum type="arabicPeriod"/>
            </a:pPr>
            <a:r>
              <a:rPr lang="en-US" sz="2800" u="none" dirty="0" err="1">
                <a:latin typeface="Trebuchet MS" panose="020B0703020202090204" pitchFamily="34" charset="0"/>
              </a:rPr>
              <a:t>Muestreo</a:t>
            </a:r>
            <a:r>
              <a:rPr lang="en-US" sz="2800" u="none" dirty="0">
                <a:latin typeface="Trebuchet MS" panose="020B070302020209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23696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9867401D-B272-C24C-99B3-02180D297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74" y="1378235"/>
            <a:ext cx="5640730" cy="50181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8D4C0C-E39D-1843-95D2-92FE439176B2}"/>
              </a:ext>
            </a:extLst>
          </p:cNvPr>
          <p:cNvSpPr txBox="1"/>
          <p:nvPr/>
        </p:nvSpPr>
        <p:spPr>
          <a:xfrm>
            <a:off x="7283304" y="5879805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none" dirty="0"/>
              <a:t>2048 x 2048</a:t>
            </a:r>
          </a:p>
        </p:txBody>
      </p:sp>
      <p:sp>
        <p:nvSpPr>
          <p:cNvPr id="24" name="Text Box 11">
            <a:extLst>
              <a:ext uri="{FF2B5EF4-FFF2-40B4-BE49-F238E27FC236}">
                <a16:creationId xmlns:a16="http://schemas.microsoft.com/office/drawing/2014/main" id="{CE6A7445-F279-754A-B9AE-B01D811CB6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17" y="412638"/>
            <a:ext cx="5056192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2D: Imagen original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5012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1">
            <a:extLst>
              <a:ext uri="{FF2B5EF4-FFF2-40B4-BE49-F238E27FC236}">
                <a16:creationId xmlns:a16="http://schemas.microsoft.com/office/drawing/2014/main" id="{0D69C54B-6B61-A343-B7D6-19F934324F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17" y="412638"/>
            <a:ext cx="6906058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2D: Muestreo sin filtro pasabajos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C16BCB-9FBC-2A4F-9B00-FF29647E74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900" y="1488557"/>
            <a:ext cx="5712331" cy="4907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DD8C0B-0D1D-754B-98CC-5A3923E91BB6}"/>
              </a:ext>
            </a:extLst>
          </p:cNvPr>
          <p:cNvSpPr txBox="1"/>
          <p:nvPr/>
        </p:nvSpPr>
        <p:spPr>
          <a:xfrm>
            <a:off x="7283304" y="5879805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none" dirty="0"/>
              <a:t>256 x 256</a:t>
            </a:r>
          </a:p>
        </p:txBody>
      </p:sp>
    </p:spTree>
    <p:extLst>
      <p:ext uri="{BB962C8B-B14F-4D97-AF65-F5344CB8AC3E}">
        <p14:creationId xmlns:p14="http://schemas.microsoft.com/office/powerpoint/2010/main" val="1003030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FDD8C0B-0D1D-754B-98CC-5A3923E91BB6}"/>
              </a:ext>
            </a:extLst>
          </p:cNvPr>
          <p:cNvSpPr txBox="1"/>
          <p:nvPr/>
        </p:nvSpPr>
        <p:spPr>
          <a:xfrm>
            <a:off x="7283304" y="5879805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none" dirty="0"/>
              <a:t>256 x 256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0DF6B6-D449-6640-B001-A58F4AF1FDE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188" y="1494758"/>
            <a:ext cx="5712331" cy="4914519"/>
          </a:xfrm>
          <a:prstGeom prst="rect">
            <a:avLst/>
          </a:prstGeom>
        </p:spPr>
      </p:pic>
      <p:sp>
        <p:nvSpPr>
          <p:cNvPr id="8" name="Text Box 11">
            <a:extLst>
              <a:ext uri="{FF2B5EF4-FFF2-40B4-BE49-F238E27FC236}">
                <a16:creationId xmlns:a16="http://schemas.microsoft.com/office/drawing/2014/main" id="{DAEBE4CA-F7C3-BD4F-A228-97050B5831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17" y="412638"/>
            <a:ext cx="7010252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2D: Muestreo con filtro pasabajos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222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8EE48-69D8-E344-BA63-19A38C4BC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rebuchet MS" panose="020B0703020202090204" pitchFamily="34" charset="0"/>
              </a:rPr>
              <a:t>Recordatorio</a:t>
            </a:r>
            <a:endParaRPr lang="en-US" dirty="0">
              <a:latin typeface="Trebuchet MS" panose="020B070302020209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8F50C75-BB8B-794B-A1C1-F7A24DFAB6E8}"/>
              </a:ext>
            </a:extLst>
          </p:cNvPr>
          <p:cNvGrpSpPr/>
          <p:nvPr/>
        </p:nvGrpSpPr>
        <p:grpSpPr>
          <a:xfrm>
            <a:off x="4086101" y="2741941"/>
            <a:ext cx="971798" cy="199925"/>
            <a:chOff x="3598223" y="2780781"/>
            <a:chExt cx="971798" cy="199925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FCDD3B0-86AC-BC44-BB44-E9E3B7F25CD1}"/>
                </a:ext>
              </a:extLst>
            </p:cNvPr>
            <p:cNvSpPr/>
            <p:nvPr/>
          </p:nvSpPr>
          <p:spPr bwMode="auto">
            <a:xfrm>
              <a:off x="3598223" y="2782759"/>
              <a:ext cx="201881" cy="197947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57A3473-080C-9A4B-B94D-EDE8E4DF4302}"/>
                </a:ext>
              </a:extLst>
            </p:cNvPr>
            <p:cNvSpPr/>
            <p:nvPr/>
          </p:nvSpPr>
          <p:spPr bwMode="auto">
            <a:xfrm>
              <a:off x="4368140" y="2780781"/>
              <a:ext cx="201881" cy="197947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FAE4D62-2634-7A43-8D39-B311C5580C89}"/>
                </a:ext>
              </a:extLst>
            </p:cNvPr>
            <p:cNvCxnSpPr>
              <a:stCxn id="6" idx="6"/>
              <a:endCxn id="7" idx="2"/>
            </p:cNvCxnSpPr>
            <p:nvPr/>
          </p:nvCxnSpPr>
          <p:spPr bwMode="auto">
            <a:xfrm flipV="1">
              <a:off x="3800104" y="2879755"/>
              <a:ext cx="568036" cy="197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347DE91-8433-D647-A72A-8523CB583802}"/>
              </a:ext>
            </a:extLst>
          </p:cNvPr>
          <p:cNvSpPr txBox="1"/>
          <p:nvPr/>
        </p:nvSpPr>
        <p:spPr>
          <a:xfrm>
            <a:off x="1350605" y="4583876"/>
            <a:ext cx="64427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none" dirty="0">
                <a:latin typeface="Trebuchet MS" panose="020B0703020202090204" pitchFamily="34" charset="0"/>
              </a:rPr>
              <a:t>La </a:t>
            </a:r>
            <a:r>
              <a:rPr lang="en-US" u="none" dirty="0" err="1">
                <a:latin typeface="Trebuchet MS" panose="020B0703020202090204" pitchFamily="34" charset="0"/>
              </a:rPr>
              <a:t>transformada</a:t>
            </a:r>
            <a:r>
              <a:rPr lang="en-US" u="none" dirty="0">
                <a:latin typeface="Trebuchet MS" panose="020B0703020202090204" pitchFamily="34" charset="0"/>
              </a:rPr>
              <a:t> de Fourier de la </a:t>
            </a:r>
            <a:r>
              <a:rPr lang="en-US" u="none" dirty="0" err="1">
                <a:latin typeface="Trebuchet MS" panose="020B0703020202090204" pitchFamily="34" charset="0"/>
              </a:rPr>
              <a:t>convolución</a:t>
            </a:r>
            <a:r>
              <a:rPr lang="en-US" u="none" dirty="0">
                <a:latin typeface="Trebuchet MS" panose="020B0703020202090204" pitchFamily="34" charset="0"/>
              </a:rPr>
              <a:t> de dos </a:t>
            </a:r>
            <a:r>
              <a:rPr lang="en-US" u="none" dirty="0" err="1">
                <a:latin typeface="Trebuchet MS" panose="020B0703020202090204" pitchFamily="34" charset="0"/>
              </a:rPr>
              <a:t>señales</a:t>
            </a:r>
            <a:endParaRPr lang="en-US" u="none" dirty="0">
              <a:latin typeface="Trebuchet MS" panose="020B0703020202090204" pitchFamily="34" charset="0"/>
            </a:endParaRPr>
          </a:p>
          <a:p>
            <a:pPr algn="ctr"/>
            <a:r>
              <a:rPr lang="en-US" u="none" dirty="0">
                <a:latin typeface="Trebuchet MS" panose="020B0703020202090204" pitchFamily="34" charset="0"/>
              </a:rPr>
              <a:t>es la </a:t>
            </a:r>
            <a:r>
              <a:rPr lang="en-US" u="none" dirty="0" err="1">
                <a:latin typeface="Trebuchet MS" panose="020B0703020202090204" pitchFamily="34" charset="0"/>
              </a:rPr>
              <a:t>multiplicación</a:t>
            </a:r>
            <a:r>
              <a:rPr lang="en-US" u="none" dirty="0">
                <a:latin typeface="Trebuchet MS" panose="020B0703020202090204" pitchFamily="34" charset="0"/>
              </a:rPr>
              <a:t> de sus </a:t>
            </a:r>
            <a:r>
              <a:rPr lang="en-US" u="none" dirty="0" err="1">
                <a:latin typeface="Trebuchet MS" panose="020B0703020202090204" pitchFamily="34" charset="0"/>
              </a:rPr>
              <a:t>transformadas</a:t>
            </a:r>
            <a:r>
              <a:rPr lang="en-US" u="none" dirty="0">
                <a:latin typeface="Trebuchet MS" panose="020B0703020202090204" pitchFamily="34" charset="0"/>
              </a:rPr>
              <a:t> de Fourier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F51A46B-1B99-4C4E-AC70-A0A89A5BF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483" y="2656764"/>
            <a:ext cx="1498600" cy="368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FC5767D-C7E4-C745-A891-3C19271DC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1917" y="2652753"/>
            <a:ext cx="15367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914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8EE48-69D8-E344-BA63-19A38C4BC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rebuchet MS" panose="020B0703020202090204" pitchFamily="34" charset="0"/>
              </a:rPr>
              <a:t>Recordatorio</a:t>
            </a:r>
            <a:endParaRPr lang="en-US" dirty="0">
              <a:latin typeface="Trebuchet MS" panose="020B070302020209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8F50C75-BB8B-794B-A1C1-F7A24DFAB6E8}"/>
              </a:ext>
            </a:extLst>
          </p:cNvPr>
          <p:cNvGrpSpPr/>
          <p:nvPr/>
        </p:nvGrpSpPr>
        <p:grpSpPr>
          <a:xfrm>
            <a:off x="4086101" y="2741941"/>
            <a:ext cx="971798" cy="199925"/>
            <a:chOff x="3598223" y="2780781"/>
            <a:chExt cx="971798" cy="199925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FCDD3B0-86AC-BC44-BB44-E9E3B7F25CD1}"/>
                </a:ext>
              </a:extLst>
            </p:cNvPr>
            <p:cNvSpPr/>
            <p:nvPr/>
          </p:nvSpPr>
          <p:spPr bwMode="auto">
            <a:xfrm>
              <a:off x="3598223" y="2782759"/>
              <a:ext cx="201881" cy="197947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57A3473-080C-9A4B-B94D-EDE8E4DF4302}"/>
                </a:ext>
              </a:extLst>
            </p:cNvPr>
            <p:cNvSpPr/>
            <p:nvPr/>
          </p:nvSpPr>
          <p:spPr bwMode="auto">
            <a:xfrm>
              <a:off x="4368140" y="2780781"/>
              <a:ext cx="201881" cy="197947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FAE4D62-2634-7A43-8D39-B311C5580C89}"/>
                </a:ext>
              </a:extLst>
            </p:cNvPr>
            <p:cNvCxnSpPr>
              <a:stCxn id="6" idx="6"/>
              <a:endCxn id="7" idx="2"/>
            </p:cNvCxnSpPr>
            <p:nvPr/>
          </p:nvCxnSpPr>
          <p:spPr bwMode="auto">
            <a:xfrm flipV="1">
              <a:off x="3800104" y="2879755"/>
              <a:ext cx="568036" cy="197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347DE91-8433-D647-A72A-8523CB583802}"/>
              </a:ext>
            </a:extLst>
          </p:cNvPr>
          <p:cNvSpPr txBox="1"/>
          <p:nvPr/>
        </p:nvSpPr>
        <p:spPr>
          <a:xfrm>
            <a:off x="1223968" y="4595751"/>
            <a:ext cx="66960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none" dirty="0">
                <a:latin typeface="Trebuchet MS" panose="020B0703020202090204" pitchFamily="34" charset="0"/>
              </a:rPr>
              <a:t>La </a:t>
            </a:r>
            <a:r>
              <a:rPr lang="en-US" u="none" dirty="0" err="1">
                <a:latin typeface="Trebuchet MS" panose="020B0703020202090204" pitchFamily="34" charset="0"/>
              </a:rPr>
              <a:t>transformada</a:t>
            </a:r>
            <a:r>
              <a:rPr lang="en-US" u="none" dirty="0">
                <a:latin typeface="Trebuchet MS" panose="020B0703020202090204" pitchFamily="34" charset="0"/>
              </a:rPr>
              <a:t> de Fourier de la </a:t>
            </a:r>
            <a:r>
              <a:rPr lang="en-US" u="none" dirty="0" err="1">
                <a:latin typeface="Trebuchet MS" panose="020B0703020202090204" pitchFamily="34" charset="0"/>
              </a:rPr>
              <a:t>multiplicación</a:t>
            </a:r>
            <a:r>
              <a:rPr lang="en-US" u="none" dirty="0">
                <a:latin typeface="Trebuchet MS" panose="020B0703020202090204" pitchFamily="34" charset="0"/>
              </a:rPr>
              <a:t> de dos </a:t>
            </a:r>
            <a:r>
              <a:rPr lang="en-US" u="none" dirty="0" err="1">
                <a:latin typeface="Trebuchet MS" panose="020B0703020202090204" pitchFamily="34" charset="0"/>
              </a:rPr>
              <a:t>señales</a:t>
            </a:r>
            <a:endParaRPr lang="en-US" u="none" dirty="0">
              <a:latin typeface="Trebuchet MS" panose="020B0703020202090204" pitchFamily="34" charset="0"/>
            </a:endParaRPr>
          </a:p>
          <a:p>
            <a:pPr algn="ctr"/>
            <a:r>
              <a:rPr lang="en-US" u="none" dirty="0">
                <a:latin typeface="Trebuchet MS" panose="020B0703020202090204" pitchFamily="34" charset="0"/>
              </a:rPr>
              <a:t>es la </a:t>
            </a:r>
            <a:r>
              <a:rPr lang="en-US" u="none" dirty="0" err="1">
                <a:latin typeface="Trebuchet MS" panose="020B0703020202090204" pitchFamily="34" charset="0"/>
              </a:rPr>
              <a:t>convolución</a:t>
            </a:r>
            <a:r>
              <a:rPr lang="en-US" u="none" dirty="0">
                <a:latin typeface="Trebuchet MS" panose="020B0703020202090204" pitchFamily="34" charset="0"/>
              </a:rPr>
              <a:t> de sus </a:t>
            </a:r>
            <a:r>
              <a:rPr lang="en-US" u="none" dirty="0" err="1">
                <a:latin typeface="Trebuchet MS" panose="020B0703020202090204" pitchFamily="34" charset="0"/>
              </a:rPr>
              <a:t>transformadas</a:t>
            </a:r>
            <a:r>
              <a:rPr lang="en-US" u="none" dirty="0">
                <a:latin typeface="Trebuchet MS" panose="020B0703020202090204" pitchFamily="34" charset="0"/>
              </a:rPr>
              <a:t> de Fourier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ED53DB-CB83-204C-BE9E-E79DD7851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1917" y="2656764"/>
            <a:ext cx="1866900" cy="368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881E74-E3E2-784A-9519-75B36C719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501" y="2656764"/>
            <a:ext cx="11557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923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A7F9971-6930-2247-B112-1C303C90B7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9665"/>
            <a:ext cx="9144000" cy="23586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8EE48-69D8-E344-BA63-19A38C4BC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rebuchet MS" panose="020B0703020202090204" pitchFamily="34" charset="0"/>
              </a:rPr>
              <a:t>Recordatorio</a:t>
            </a:r>
            <a:endParaRPr lang="en-US" dirty="0">
              <a:latin typeface="Trebuchet MS" panose="020B070302020209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8F50C75-BB8B-794B-A1C1-F7A24DFAB6E8}"/>
              </a:ext>
            </a:extLst>
          </p:cNvPr>
          <p:cNvGrpSpPr/>
          <p:nvPr/>
        </p:nvGrpSpPr>
        <p:grpSpPr>
          <a:xfrm>
            <a:off x="4086101" y="2741941"/>
            <a:ext cx="971798" cy="199925"/>
            <a:chOff x="3598223" y="2780781"/>
            <a:chExt cx="971798" cy="199925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FCDD3B0-86AC-BC44-BB44-E9E3B7F25CD1}"/>
                </a:ext>
              </a:extLst>
            </p:cNvPr>
            <p:cNvSpPr/>
            <p:nvPr/>
          </p:nvSpPr>
          <p:spPr bwMode="auto">
            <a:xfrm>
              <a:off x="3598223" y="2782759"/>
              <a:ext cx="201881" cy="197947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57A3473-080C-9A4B-B94D-EDE8E4DF4302}"/>
                </a:ext>
              </a:extLst>
            </p:cNvPr>
            <p:cNvSpPr/>
            <p:nvPr/>
          </p:nvSpPr>
          <p:spPr bwMode="auto">
            <a:xfrm>
              <a:off x="4368140" y="2780781"/>
              <a:ext cx="201881" cy="197947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FAE4D62-2634-7A43-8D39-B311C5580C89}"/>
                </a:ext>
              </a:extLst>
            </p:cNvPr>
            <p:cNvCxnSpPr>
              <a:stCxn id="6" idx="6"/>
              <a:endCxn id="7" idx="2"/>
            </p:cNvCxnSpPr>
            <p:nvPr/>
          </p:nvCxnSpPr>
          <p:spPr bwMode="auto">
            <a:xfrm flipV="1">
              <a:off x="3800104" y="2879755"/>
              <a:ext cx="568036" cy="197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347DE91-8433-D647-A72A-8523CB583802}"/>
              </a:ext>
            </a:extLst>
          </p:cNvPr>
          <p:cNvSpPr txBox="1"/>
          <p:nvPr/>
        </p:nvSpPr>
        <p:spPr>
          <a:xfrm>
            <a:off x="1160329" y="4553223"/>
            <a:ext cx="68233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none" dirty="0">
                <a:latin typeface="Trebuchet MS" panose="020B0703020202090204" pitchFamily="34" charset="0"/>
              </a:rPr>
              <a:t>La </a:t>
            </a:r>
            <a:r>
              <a:rPr lang="en-US" u="none" dirty="0" err="1">
                <a:latin typeface="Trebuchet MS" panose="020B0703020202090204" pitchFamily="34" charset="0"/>
              </a:rPr>
              <a:t>transformada</a:t>
            </a:r>
            <a:r>
              <a:rPr lang="en-US" u="none" dirty="0">
                <a:latin typeface="Trebuchet MS" panose="020B0703020202090204" pitchFamily="34" charset="0"/>
              </a:rPr>
              <a:t> de Fourier de un </a:t>
            </a:r>
            <a:r>
              <a:rPr lang="en-US" u="none" dirty="0" err="1">
                <a:latin typeface="Trebuchet MS" panose="020B0703020202090204" pitchFamily="34" charset="0"/>
              </a:rPr>
              <a:t>tren</a:t>
            </a:r>
            <a:r>
              <a:rPr lang="en-US" u="none" dirty="0">
                <a:latin typeface="Trebuchet MS" panose="020B0703020202090204" pitchFamily="34" charset="0"/>
              </a:rPr>
              <a:t> de </a:t>
            </a:r>
            <a:r>
              <a:rPr lang="en-US" u="none" dirty="0" err="1">
                <a:latin typeface="Trebuchet MS" panose="020B0703020202090204" pitchFamily="34" charset="0"/>
              </a:rPr>
              <a:t>impulsos</a:t>
            </a:r>
            <a:r>
              <a:rPr lang="en-US" u="none" dirty="0">
                <a:latin typeface="Trebuchet MS" panose="020B0703020202090204" pitchFamily="34" charset="0"/>
              </a:rPr>
              <a:t> de </a:t>
            </a:r>
            <a:r>
              <a:rPr lang="en-US" u="none" dirty="0" err="1">
                <a:latin typeface="Trebuchet MS" panose="020B0703020202090204" pitchFamily="34" charset="0"/>
              </a:rPr>
              <a:t>periodo</a:t>
            </a:r>
            <a:r>
              <a:rPr lang="en-US" u="none" dirty="0">
                <a:latin typeface="Trebuchet MS" panose="020B0703020202090204" pitchFamily="34" charset="0"/>
              </a:rPr>
              <a:t> T</a:t>
            </a:r>
          </a:p>
          <a:p>
            <a:pPr algn="ctr"/>
            <a:r>
              <a:rPr lang="en-US" u="none" dirty="0">
                <a:latin typeface="Trebuchet MS" panose="020B0703020202090204" pitchFamily="34" charset="0"/>
              </a:rPr>
              <a:t>es un </a:t>
            </a:r>
            <a:r>
              <a:rPr lang="en-US" u="none" dirty="0" err="1">
                <a:latin typeface="Trebuchet MS" panose="020B0703020202090204" pitchFamily="34" charset="0"/>
              </a:rPr>
              <a:t>tren</a:t>
            </a:r>
            <a:r>
              <a:rPr lang="en-US" u="none" dirty="0">
                <a:latin typeface="Trebuchet MS" panose="020B0703020202090204" pitchFamily="34" charset="0"/>
              </a:rPr>
              <a:t> de </a:t>
            </a:r>
            <a:r>
              <a:rPr lang="en-US" u="none" dirty="0" err="1">
                <a:latin typeface="Trebuchet MS" panose="020B0703020202090204" pitchFamily="34" charset="0"/>
              </a:rPr>
              <a:t>impulsos</a:t>
            </a:r>
            <a:r>
              <a:rPr lang="en-US" u="none" dirty="0">
                <a:latin typeface="Trebuchet MS" panose="020B0703020202090204" pitchFamily="34" charset="0"/>
              </a:rPr>
              <a:t> de </a:t>
            </a:r>
            <a:r>
              <a:rPr lang="en-US" u="none" dirty="0" err="1">
                <a:latin typeface="Trebuchet MS" panose="020B0703020202090204" pitchFamily="34" charset="0"/>
              </a:rPr>
              <a:t>periodo</a:t>
            </a:r>
            <a:r>
              <a:rPr lang="en-US" u="none" dirty="0">
                <a:latin typeface="Trebuchet MS" panose="020B0703020202090204" pitchFamily="34" charset="0"/>
              </a:rPr>
              <a:t> 1/T</a:t>
            </a:r>
          </a:p>
        </p:txBody>
      </p:sp>
    </p:spTree>
    <p:extLst>
      <p:ext uri="{BB962C8B-B14F-4D97-AF65-F5344CB8AC3E}">
        <p14:creationId xmlns:p14="http://schemas.microsoft.com/office/powerpoint/2010/main" val="4158259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6EF4A43-2A60-AD4E-8EEB-19FD84514482}"/>
              </a:ext>
            </a:extLst>
          </p:cNvPr>
          <p:cNvCxnSpPr>
            <a:cxnSpLocks/>
          </p:cNvCxnSpPr>
          <p:nvPr/>
        </p:nvCxnSpPr>
        <p:spPr bwMode="auto">
          <a:xfrm>
            <a:off x="2489808" y="2314260"/>
            <a:ext cx="2710153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3E9F456-C44F-8844-B77B-145BF077C64F}"/>
              </a:ext>
            </a:extLst>
          </p:cNvPr>
          <p:cNvCxnSpPr/>
          <p:nvPr/>
        </p:nvCxnSpPr>
        <p:spPr bwMode="auto">
          <a:xfrm flipV="1">
            <a:off x="3227939" y="1278674"/>
            <a:ext cx="0" cy="1046603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5" name="Line 6">
            <a:extLst>
              <a:ext uri="{FF2B5EF4-FFF2-40B4-BE49-F238E27FC236}">
                <a16:creationId xmlns:a16="http://schemas.microsoft.com/office/drawing/2014/main" id="{AFFE1776-07EF-4941-AE25-CA63A049D420}"/>
              </a:ext>
            </a:extLst>
          </p:cNvPr>
          <p:cNvSpPr>
            <a:spLocks noChangeShapeType="1"/>
          </p:cNvSpPr>
          <p:nvPr/>
        </p:nvSpPr>
        <p:spPr bwMode="auto">
          <a:xfrm>
            <a:off x="40740" y="2303147"/>
            <a:ext cx="2151616" cy="111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6" name="Line 7">
            <a:extLst>
              <a:ext uri="{FF2B5EF4-FFF2-40B4-BE49-F238E27FC236}">
                <a16:creationId xmlns:a16="http://schemas.microsoft.com/office/drawing/2014/main" id="{79DFAFE4-B9DA-4A48-92D0-871CF3CBDD7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46848" y="934723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7" name="Freeform 29">
            <a:extLst>
              <a:ext uri="{FF2B5EF4-FFF2-40B4-BE49-F238E27FC236}">
                <a16:creationId xmlns:a16="http://schemas.microsoft.com/office/drawing/2014/main" id="{BABC4D1D-E5E1-8143-B8EC-D86415104B26}"/>
              </a:ext>
            </a:extLst>
          </p:cNvPr>
          <p:cNvSpPr>
            <a:spLocks/>
          </p:cNvSpPr>
          <p:nvPr/>
        </p:nvSpPr>
        <p:spPr bwMode="auto">
          <a:xfrm>
            <a:off x="703120" y="1295086"/>
            <a:ext cx="342933" cy="1019175"/>
          </a:xfrm>
          <a:custGeom>
            <a:avLst/>
            <a:gdLst/>
            <a:ahLst/>
            <a:cxnLst>
              <a:cxn ang="0">
                <a:pos x="0" y="635"/>
              </a:cxn>
              <a:cxn ang="0">
                <a:pos x="136" y="589"/>
              </a:cxn>
              <a:cxn ang="0">
                <a:pos x="227" y="317"/>
              </a:cxn>
              <a:cxn ang="0">
                <a:pos x="318" y="45"/>
              </a:cxn>
              <a:cxn ang="0">
                <a:pos x="363" y="45"/>
              </a:cxn>
            </a:cxnLst>
            <a:rect l="0" t="0" r="r" b="b"/>
            <a:pathLst>
              <a:path w="363" h="642">
                <a:moveTo>
                  <a:pt x="0" y="635"/>
                </a:moveTo>
                <a:cubicBezTo>
                  <a:pt x="49" y="638"/>
                  <a:pt x="98" y="642"/>
                  <a:pt x="136" y="589"/>
                </a:cubicBezTo>
                <a:cubicBezTo>
                  <a:pt x="174" y="536"/>
                  <a:pt x="197" y="408"/>
                  <a:pt x="227" y="317"/>
                </a:cubicBezTo>
                <a:cubicBezTo>
                  <a:pt x="257" y="226"/>
                  <a:pt x="295" y="90"/>
                  <a:pt x="318" y="45"/>
                </a:cubicBezTo>
                <a:cubicBezTo>
                  <a:pt x="341" y="0"/>
                  <a:pt x="352" y="22"/>
                  <a:pt x="363" y="45"/>
                </a:cubicBezTo>
              </a:path>
            </a:pathLst>
          </a:custGeom>
          <a:noFill/>
          <a:ln w="28575" cmpd="sng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8" name="Freeform 30">
            <a:extLst>
              <a:ext uri="{FF2B5EF4-FFF2-40B4-BE49-F238E27FC236}">
                <a16:creationId xmlns:a16="http://schemas.microsoft.com/office/drawing/2014/main" id="{7AC521FA-FCEC-854F-A679-97DC61AB6AC6}"/>
              </a:ext>
            </a:extLst>
          </p:cNvPr>
          <p:cNvSpPr>
            <a:spLocks/>
          </p:cNvSpPr>
          <p:nvPr/>
        </p:nvSpPr>
        <p:spPr bwMode="auto">
          <a:xfrm flipH="1">
            <a:off x="1046054" y="1295086"/>
            <a:ext cx="342932" cy="1019175"/>
          </a:xfrm>
          <a:custGeom>
            <a:avLst/>
            <a:gdLst/>
            <a:ahLst/>
            <a:cxnLst>
              <a:cxn ang="0">
                <a:pos x="0" y="635"/>
              </a:cxn>
              <a:cxn ang="0">
                <a:pos x="136" y="589"/>
              </a:cxn>
              <a:cxn ang="0">
                <a:pos x="227" y="317"/>
              </a:cxn>
              <a:cxn ang="0">
                <a:pos x="318" y="45"/>
              </a:cxn>
              <a:cxn ang="0">
                <a:pos x="363" y="45"/>
              </a:cxn>
            </a:cxnLst>
            <a:rect l="0" t="0" r="r" b="b"/>
            <a:pathLst>
              <a:path w="363" h="642">
                <a:moveTo>
                  <a:pt x="0" y="635"/>
                </a:moveTo>
                <a:cubicBezTo>
                  <a:pt x="49" y="638"/>
                  <a:pt x="98" y="642"/>
                  <a:pt x="136" y="589"/>
                </a:cubicBezTo>
                <a:cubicBezTo>
                  <a:pt x="174" y="536"/>
                  <a:pt x="197" y="408"/>
                  <a:pt x="227" y="317"/>
                </a:cubicBezTo>
                <a:cubicBezTo>
                  <a:pt x="257" y="226"/>
                  <a:pt x="295" y="90"/>
                  <a:pt x="318" y="45"/>
                </a:cubicBezTo>
                <a:cubicBezTo>
                  <a:pt x="341" y="0"/>
                  <a:pt x="352" y="22"/>
                  <a:pt x="363" y="45"/>
                </a:cubicBezTo>
              </a:path>
            </a:pathLst>
          </a:custGeom>
          <a:noFill/>
          <a:ln w="28575" cmpd="sng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21" name="Line 7">
            <a:extLst>
              <a:ext uri="{FF2B5EF4-FFF2-40B4-BE49-F238E27FC236}">
                <a16:creationId xmlns:a16="http://schemas.microsoft.com/office/drawing/2014/main" id="{8C5A104A-178E-7142-8A99-3EEB7900C22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27939" y="934723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AEB687E-7559-014D-A6FD-802FC2245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896" y="2123531"/>
            <a:ext cx="152400" cy="1143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191A29E-E91D-CE4B-9870-771C0D623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551" y="2145067"/>
            <a:ext cx="152400" cy="1143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40797E2-BA4D-3148-A6AE-A8A857A089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002" y="873605"/>
            <a:ext cx="482600" cy="2413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B6937C4-3CE4-BD42-8FC4-446758FD0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8893" y="873605"/>
            <a:ext cx="419100" cy="2413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4916694-D472-DB4E-8B72-BE9133B3F3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4256" y="1688517"/>
            <a:ext cx="190500" cy="2159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02DCDE9-24FE-9446-B5E3-98B992968B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70014" y="1669467"/>
            <a:ext cx="330200" cy="1270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86AEACF-9CE9-B54E-BD0D-158BE40B632F}"/>
              </a:ext>
            </a:extLst>
          </p:cNvPr>
          <p:cNvSpPr txBox="1"/>
          <p:nvPr/>
        </p:nvSpPr>
        <p:spPr>
          <a:xfrm>
            <a:off x="987111" y="2281241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u="none" dirty="0"/>
              <a:t>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0377269-D500-5F45-A056-CBF5C6A1D89C}"/>
              </a:ext>
            </a:extLst>
          </p:cNvPr>
          <p:cNvSpPr txBox="1"/>
          <p:nvPr/>
        </p:nvSpPr>
        <p:spPr>
          <a:xfrm>
            <a:off x="3188651" y="227940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u="none" dirty="0"/>
              <a:t>0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4DA3090-A2FE-6546-A61F-CABD01A08518}"/>
              </a:ext>
            </a:extLst>
          </p:cNvPr>
          <p:cNvGrpSpPr/>
          <p:nvPr/>
        </p:nvGrpSpPr>
        <p:grpSpPr>
          <a:xfrm>
            <a:off x="5732489" y="895735"/>
            <a:ext cx="3114033" cy="1653857"/>
            <a:chOff x="5732489" y="364103"/>
            <a:chExt cx="3114033" cy="1653857"/>
          </a:xfrm>
        </p:grpSpPr>
        <p:sp>
          <p:nvSpPr>
            <p:cNvPr id="59" name="Line 6">
              <a:extLst>
                <a:ext uri="{FF2B5EF4-FFF2-40B4-BE49-F238E27FC236}">
                  <a16:creationId xmlns:a16="http://schemas.microsoft.com/office/drawing/2014/main" id="{A32F999F-BC27-044E-B6AF-D7CAB58E2B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32489" y="1793645"/>
              <a:ext cx="3114033" cy="28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0" name="Line 7">
              <a:extLst>
                <a:ext uri="{FF2B5EF4-FFF2-40B4-BE49-F238E27FC236}">
                  <a16:creationId xmlns:a16="http://schemas.microsoft.com/office/drawing/2014/main" id="{B1132429-B7CC-A949-9197-5FDC2AD6D7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738598" y="425221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29">
              <a:extLst>
                <a:ext uri="{FF2B5EF4-FFF2-40B4-BE49-F238E27FC236}">
                  <a16:creationId xmlns:a16="http://schemas.microsoft.com/office/drawing/2014/main" id="{75E5E7AB-1D4E-E44F-844C-6A1296FE39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4870" y="785584"/>
              <a:ext cx="342933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30">
              <a:extLst>
                <a:ext uri="{FF2B5EF4-FFF2-40B4-BE49-F238E27FC236}">
                  <a16:creationId xmlns:a16="http://schemas.microsoft.com/office/drawing/2014/main" id="{5FAA4DF8-F1EE-AF43-9062-DCBAD39B531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37804" y="785584"/>
              <a:ext cx="342932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4393798C-161A-934F-BBBB-3E909B42F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68164" y="1614029"/>
              <a:ext cx="152400" cy="114300"/>
            </a:xfrm>
            <a:prstGeom prst="rect">
              <a:avLst/>
            </a:prstGeom>
          </p:spPr>
        </p:pic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B58820AC-5651-A745-8D6D-DE78493DDB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28752" y="364103"/>
              <a:ext cx="482600" cy="241300"/>
            </a:xfrm>
            <a:prstGeom prst="rect">
              <a:avLst/>
            </a:prstGeom>
          </p:spPr>
        </p:pic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823C0F9-BB38-6E40-9255-95F9935BC989}"/>
                </a:ext>
              </a:extLst>
            </p:cNvPr>
            <p:cNvSpPr txBox="1"/>
            <p:nvPr/>
          </p:nvSpPr>
          <p:spPr>
            <a:xfrm>
              <a:off x="6678861" y="1771739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u="none" dirty="0"/>
                <a:t>0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6E1361F4-5FDC-1045-B688-FBFA61B339E2}"/>
              </a:ext>
            </a:extLst>
          </p:cNvPr>
          <p:cNvGrpSpPr/>
          <p:nvPr/>
        </p:nvGrpSpPr>
        <p:grpSpPr>
          <a:xfrm>
            <a:off x="38902" y="2898875"/>
            <a:ext cx="5659474" cy="1710834"/>
            <a:chOff x="38902" y="2367243"/>
            <a:chExt cx="5659474" cy="1710834"/>
          </a:xfrm>
        </p:grpSpPr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17A89FA5-CF9D-D949-A6AE-A9463CDB0FF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87970" y="3807898"/>
              <a:ext cx="2710153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39" name="Line 6">
              <a:extLst>
                <a:ext uri="{FF2B5EF4-FFF2-40B4-BE49-F238E27FC236}">
                  <a16:creationId xmlns:a16="http://schemas.microsoft.com/office/drawing/2014/main" id="{EA4B8D4B-13D7-9344-9789-168DE8A4C9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902" y="3796785"/>
              <a:ext cx="2151616" cy="111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7">
              <a:extLst>
                <a:ext uri="{FF2B5EF4-FFF2-40B4-BE49-F238E27FC236}">
                  <a16:creationId xmlns:a16="http://schemas.microsoft.com/office/drawing/2014/main" id="{85E18927-43B4-414C-AE31-A0F5BDA09A2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45010" y="2428361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E59023B8-A287-F64B-9315-40BBC23EF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282" y="2788724"/>
              <a:ext cx="342933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8F1BF92D-5923-F14A-AE40-564233EF188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44216" y="2788724"/>
              <a:ext cx="342932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Line 7">
              <a:extLst>
                <a:ext uri="{FF2B5EF4-FFF2-40B4-BE49-F238E27FC236}">
                  <a16:creationId xmlns:a16="http://schemas.microsoft.com/office/drawing/2014/main" id="{0F33BB77-1BB3-6040-8BEB-AE4E126699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26101" y="2428361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5910D7D9-7F70-7E4F-B92D-4635521759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83058" y="3617169"/>
              <a:ext cx="152400" cy="11430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AB21A7B1-3D9C-C94C-B06C-97E822D1A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33713" y="3638705"/>
              <a:ext cx="152400" cy="114300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0619DF2A-57DE-6E44-956E-9FA3CBB49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35164" y="2367243"/>
              <a:ext cx="482600" cy="241300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7653CDD6-94B3-6D45-BDE7-167F36561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292418" y="3182155"/>
              <a:ext cx="190500" cy="215900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E571A6E6-9759-1347-81D7-255602AA3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68176" y="3163105"/>
              <a:ext cx="330200" cy="127000"/>
            </a:xfrm>
            <a:prstGeom prst="rect">
              <a:avLst/>
            </a:prstGeom>
          </p:spPr>
        </p:pic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D87FFB80-5AD0-BB41-932E-D31D6E438930}"/>
                </a:ext>
              </a:extLst>
            </p:cNvPr>
            <p:cNvCxnSpPr/>
            <p:nvPr/>
          </p:nvCxnSpPr>
          <p:spPr bwMode="auto">
            <a:xfrm flipV="1">
              <a:off x="4546289" y="2781491"/>
              <a:ext cx="0" cy="1046603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B5DE4304-008F-8943-B56D-9F2ADE7AAB49}"/>
                </a:ext>
              </a:extLst>
            </p:cNvPr>
            <p:cNvSpPr txBox="1"/>
            <p:nvPr/>
          </p:nvSpPr>
          <p:spPr>
            <a:xfrm>
              <a:off x="996290" y="3796913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u="none" dirty="0"/>
                <a:t>0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CF965E1-9C69-4E43-A968-EBADB6580106}"/>
                </a:ext>
              </a:extLst>
            </p:cNvPr>
            <p:cNvSpPr txBox="1"/>
            <p:nvPr/>
          </p:nvSpPr>
          <p:spPr>
            <a:xfrm>
              <a:off x="3197830" y="3795076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u="none" dirty="0"/>
                <a:t>0</a:t>
              </a:r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86C742A-B40B-5F4B-BD2C-AAECF46823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429316" y="3925677"/>
              <a:ext cx="241300" cy="152400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08135380-7A04-794D-A2E1-EAAD0E13D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319903" y="2382932"/>
              <a:ext cx="939800" cy="241300"/>
            </a:xfrm>
            <a:prstGeom prst="rect">
              <a:avLst/>
            </a:prstGeom>
          </p:spPr>
        </p:pic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9807ABDA-AC77-E140-91D0-F2F8513DA882}"/>
              </a:ext>
            </a:extLst>
          </p:cNvPr>
          <p:cNvGrpSpPr/>
          <p:nvPr/>
        </p:nvGrpSpPr>
        <p:grpSpPr>
          <a:xfrm>
            <a:off x="5730651" y="2921005"/>
            <a:ext cx="3115885" cy="1688704"/>
            <a:chOff x="5730651" y="2389373"/>
            <a:chExt cx="3115885" cy="1688704"/>
          </a:xfrm>
        </p:grpSpPr>
        <p:sp>
          <p:nvSpPr>
            <p:cNvPr id="65" name="Line 6">
              <a:extLst>
                <a:ext uri="{FF2B5EF4-FFF2-40B4-BE49-F238E27FC236}">
                  <a16:creationId xmlns:a16="http://schemas.microsoft.com/office/drawing/2014/main" id="{DA0CC130-9CA4-DE40-91F3-848264C3D3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30651" y="3818915"/>
              <a:ext cx="3115885" cy="28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6" name="Line 7">
              <a:extLst>
                <a:ext uri="{FF2B5EF4-FFF2-40B4-BE49-F238E27FC236}">
                  <a16:creationId xmlns:a16="http://schemas.microsoft.com/office/drawing/2014/main" id="{662F091E-BE65-F845-AA9C-6B22A15EEE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736760" y="2450491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625F8056-0BAD-A046-AFA9-D36CF8124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66326" y="3639299"/>
              <a:ext cx="152400" cy="114300"/>
            </a:xfrm>
            <a:prstGeom prst="rect">
              <a:avLst/>
            </a:prstGeom>
          </p:spPr>
        </p:pic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41A90CE3-ADCF-7E4B-A684-E31ED6719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26914" y="2389373"/>
              <a:ext cx="482600" cy="241300"/>
            </a:xfrm>
            <a:prstGeom prst="rect">
              <a:avLst/>
            </a:prstGeom>
          </p:spPr>
        </p:pic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FF8A8A2-C0EA-CC40-B74D-CFEFCB690D8D}"/>
                </a:ext>
              </a:extLst>
            </p:cNvPr>
            <p:cNvSpPr txBox="1"/>
            <p:nvPr/>
          </p:nvSpPr>
          <p:spPr>
            <a:xfrm>
              <a:off x="6688040" y="3819043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u="none" dirty="0"/>
                <a:t>0</a:t>
              </a:r>
            </a:p>
          </p:txBody>
        </p:sp>
        <p:sp>
          <p:nvSpPr>
            <p:cNvPr id="80" name="Freeform 29">
              <a:extLst>
                <a:ext uri="{FF2B5EF4-FFF2-40B4-BE49-F238E27FC236}">
                  <a16:creationId xmlns:a16="http://schemas.microsoft.com/office/drawing/2014/main" id="{901645ED-0225-8241-8FE8-949EA05AA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9154" y="2809016"/>
              <a:ext cx="342933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30">
              <a:extLst>
                <a:ext uri="{FF2B5EF4-FFF2-40B4-BE49-F238E27FC236}">
                  <a16:creationId xmlns:a16="http://schemas.microsoft.com/office/drawing/2014/main" id="{2AB985D5-A2AB-9A43-B811-E2FAA99BCC1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12088" y="2809016"/>
              <a:ext cx="342932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B69110CD-F332-CC4A-9547-4FB008FBC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14985" y="3925677"/>
              <a:ext cx="241300" cy="152400"/>
            </a:xfrm>
            <a:prstGeom prst="rect">
              <a:avLst/>
            </a:prstGeom>
          </p:spPr>
        </p:pic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A604EDB7-AB80-7541-9F50-DA7865B68A71}"/>
              </a:ext>
            </a:extLst>
          </p:cNvPr>
          <p:cNvGrpSpPr/>
          <p:nvPr/>
        </p:nvGrpSpPr>
        <p:grpSpPr>
          <a:xfrm>
            <a:off x="5739830" y="5133562"/>
            <a:ext cx="3115885" cy="1688704"/>
            <a:chOff x="5739830" y="4601930"/>
            <a:chExt cx="3115885" cy="1688704"/>
          </a:xfrm>
        </p:grpSpPr>
        <p:sp>
          <p:nvSpPr>
            <p:cNvPr id="96" name="Line 6">
              <a:extLst>
                <a:ext uri="{FF2B5EF4-FFF2-40B4-BE49-F238E27FC236}">
                  <a16:creationId xmlns:a16="http://schemas.microsoft.com/office/drawing/2014/main" id="{37B12B19-4743-B444-831C-0B92528098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39830" y="6031472"/>
              <a:ext cx="3115885" cy="28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7" name="Line 7">
              <a:extLst>
                <a:ext uri="{FF2B5EF4-FFF2-40B4-BE49-F238E27FC236}">
                  <a16:creationId xmlns:a16="http://schemas.microsoft.com/office/drawing/2014/main" id="{FC037C74-4BB7-594B-B56F-0F1327622C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745939" y="4663048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BD1D1889-9DF3-A049-9AAF-CD135082B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75505" y="5851856"/>
              <a:ext cx="152400" cy="114300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3F59C9E3-3C2E-FC48-9084-4528A9C8D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36093" y="4601930"/>
              <a:ext cx="482600" cy="241300"/>
            </a:xfrm>
            <a:prstGeom prst="rect">
              <a:avLst/>
            </a:prstGeom>
          </p:spPr>
        </p:pic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14C312E0-AB36-4445-99EA-3F8167BC035B}"/>
                </a:ext>
              </a:extLst>
            </p:cNvPr>
            <p:cNvSpPr txBox="1"/>
            <p:nvPr/>
          </p:nvSpPr>
          <p:spPr>
            <a:xfrm>
              <a:off x="6697219" y="6031600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u="none" dirty="0"/>
                <a:t>0</a:t>
              </a:r>
            </a:p>
          </p:txBody>
        </p:sp>
        <p:sp>
          <p:nvSpPr>
            <p:cNvPr id="105" name="Freeform 29">
              <a:extLst>
                <a:ext uri="{FF2B5EF4-FFF2-40B4-BE49-F238E27FC236}">
                  <a16:creationId xmlns:a16="http://schemas.microsoft.com/office/drawing/2014/main" id="{B4ECD6A5-6829-564E-87DA-09AC285F0EB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8333" y="5021573"/>
              <a:ext cx="342933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30">
              <a:extLst>
                <a:ext uri="{FF2B5EF4-FFF2-40B4-BE49-F238E27FC236}">
                  <a16:creationId xmlns:a16="http://schemas.microsoft.com/office/drawing/2014/main" id="{DA5D4331-EF1A-9B44-95FE-81DAED8C74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21267" y="5021573"/>
              <a:ext cx="342932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73ECE1AC-B02B-9644-BAFC-4C15E0BF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24164" y="6138234"/>
              <a:ext cx="241300" cy="152400"/>
            </a:xfrm>
            <a:prstGeom prst="rect">
              <a:avLst/>
            </a:prstGeom>
          </p:spPr>
        </p:pic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0FF32B6E-13C6-E546-B97F-7BAE7FA56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3033" y="5014233"/>
              <a:ext cx="342933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9B88E77E-51E0-8C4B-8E01-F97711FBF10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35967" y="5014233"/>
              <a:ext cx="342932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5C61CD8B-7217-CB45-AFCF-AD0EDFF261D7}"/>
              </a:ext>
            </a:extLst>
          </p:cNvPr>
          <p:cNvGrpSpPr/>
          <p:nvPr/>
        </p:nvGrpSpPr>
        <p:grpSpPr>
          <a:xfrm>
            <a:off x="48081" y="5111432"/>
            <a:ext cx="5659474" cy="1710834"/>
            <a:chOff x="48081" y="4579800"/>
            <a:chExt cx="5659474" cy="1710834"/>
          </a:xfrm>
        </p:grpSpPr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2ACB9B9E-F403-7A41-A126-922F2391207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97149" y="6020455"/>
              <a:ext cx="2710153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86" name="Line 6">
              <a:extLst>
                <a:ext uri="{FF2B5EF4-FFF2-40B4-BE49-F238E27FC236}">
                  <a16:creationId xmlns:a16="http://schemas.microsoft.com/office/drawing/2014/main" id="{3020E4CC-88F1-0B4C-AF7D-B5F16565CA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81" y="6009342"/>
              <a:ext cx="2151616" cy="111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Line 7">
              <a:extLst>
                <a:ext uri="{FF2B5EF4-FFF2-40B4-BE49-F238E27FC236}">
                  <a16:creationId xmlns:a16="http://schemas.microsoft.com/office/drawing/2014/main" id="{BEEC6737-1F74-F546-B877-01294268EB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54189" y="4640918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8EE059E1-72FE-CF4E-B3B3-C92F1D708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461" y="5001281"/>
              <a:ext cx="342933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30">
              <a:extLst>
                <a:ext uri="{FF2B5EF4-FFF2-40B4-BE49-F238E27FC236}">
                  <a16:creationId xmlns:a16="http://schemas.microsoft.com/office/drawing/2014/main" id="{4A4B8A1F-269F-5443-BA43-9632D8545C1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3395" y="5001281"/>
              <a:ext cx="342932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Line 7">
              <a:extLst>
                <a:ext uri="{FF2B5EF4-FFF2-40B4-BE49-F238E27FC236}">
                  <a16:creationId xmlns:a16="http://schemas.microsoft.com/office/drawing/2014/main" id="{548282C9-A0E3-2940-9240-2D865372DC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35280" y="4640918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2946C544-4C40-BF46-8BCA-26E2843E6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92237" y="5829726"/>
              <a:ext cx="152400" cy="114300"/>
            </a:xfrm>
            <a:prstGeom prst="rect">
              <a:avLst/>
            </a:prstGeom>
          </p:spPr>
        </p:pic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E8DCFB04-B2C8-EB4C-B52D-4435FF41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42892" y="5851262"/>
              <a:ext cx="152400" cy="114300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4912897E-0113-6C48-99F1-87AB3A346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44343" y="4579800"/>
              <a:ext cx="482600" cy="241300"/>
            </a:xfrm>
            <a:prstGeom prst="rect">
              <a:avLst/>
            </a:prstGeom>
          </p:spPr>
        </p:pic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43B79C1-13AA-BF41-A49F-9F2ECEA30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01597" y="5394712"/>
              <a:ext cx="190500" cy="215900"/>
            </a:xfrm>
            <a:prstGeom prst="rect">
              <a:avLst/>
            </a:prstGeom>
          </p:spPr>
        </p:pic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ACF211F8-A137-8544-A9C1-2E938201F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77355" y="5375662"/>
              <a:ext cx="330200" cy="127000"/>
            </a:xfrm>
            <a:prstGeom prst="rect">
              <a:avLst/>
            </a:prstGeom>
          </p:spPr>
        </p:pic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FDF2B947-B04D-AD44-A35C-88B99D4FE3BB}"/>
                </a:ext>
              </a:extLst>
            </p:cNvPr>
            <p:cNvCxnSpPr/>
            <p:nvPr/>
          </p:nvCxnSpPr>
          <p:spPr bwMode="auto">
            <a:xfrm flipV="1">
              <a:off x="4555468" y="4994048"/>
              <a:ext cx="0" cy="1046603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19C5304F-196B-A84A-A05C-49F8AB9639E2}"/>
                </a:ext>
              </a:extLst>
            </p:cNvPr>
            <p:cNvSpPr txBox="1"/>
            <p:nvPr/>
          </p:nvSpPr>
          <p:spPr>
            <a:xfrm>
              <a:off x="1005469" y="6009470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u="none" dirty="0"/>
                <a:t>0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56CB6EC7-A263-0C4B-838C-153E59B62547}"/>
                </a:ext>
              </a:extLst>
            </p:cNvPr>
            <p:cNvSpPr txBox="1"/>
            <p:nvPr/>
          </p:nvSpPr>
          <p:spPr>
            <a:xfrm>
              <a:off x="3207009" y="6007633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u="none" dirty="0"/>
                <a:t>0</a:t>
              </a:r>
            </a:p>
          </p:txBody>
        </p:sp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F48747C2-C50C-174C-AC06-E9FA12C0E7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438495" y="6138234"/>
              <a:ext cx="241300" cy="152400"/>
            </a:xfrm>
            <a:prstGeom prst="rect">
              <a:avLst/>
            </a:prstGeom>
          </p:spPr>
        </p:pic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D68FBCB7-EC23-4148-8187-C2EFBAA74813}"/>
                </a:ext>
              </a:extLst>
            </p:cNvPr>
            <p:cNvCxnSpPr/>
            <p:nvPr/>
          </p:nvCxnSpPr>
          <p:spPr bwMode="auto">
            <a:xfrm flipV="1">
              <a:off x="3226101" y="4975691"/>
              <a:ext cx="0" cy="1046603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03B87001-2265-F948-9908-E1EE2BD79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340925" y="4697023"/>
              <a:ext cx="1663700" cy="241300"/>
            </a:xfrm>
            <a:prstGeom prst="rect">
              <a:avLst/>
            </a:prstGeom>
          </p:spPr>
        </p:pic>
      </p:grpSp>
      <p:sp>
        <p:nvSpPr>
          <p:cNvPr id="82" name="Text Box 11">
            <a:extLst>
              <a:ext uri="{FF2B5EF4-FFF2-40B4-BE49-F238E27FC236}">
                <a16:creationId xmlns:a16="http://schemas.microsoft.com/office/drawing/2014/main" id="{1385A68D-1E77-BF40-A7CF-A8D6FCB4B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7640" y="72396"/>
            <a:ext cx="2715808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1D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731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>
            <a:extLst>
              <a:ext uri="{FF2B5EF4-FFF2-40B4-BE49-F238E27FC236}">
                <a16:creationId xmlns:a16="http://schemas.microsoft.com/office/drawing/2014/main" id="{70ACF4B6-B8DF-4B46-B831-A0F142CB0069}"/>
              </a:ext>
            </a:extLst>
          </p:cNvPr>
          <p:cNvGrpSpPr/>
          <p:nvPr/>
        </p:nvGrpSpPr>
        <p:grpSpPr>
          <a:xfrm>
            <a:off x="6698785" y="4116634"/>
            <a:ext cx="1196419" cy="1344614"/>
            <a:chOff x="6698785" y="3393610"/>
            <a:chExt cx="1196419" cy="1344614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88ECEAF-1ECF-AC49-BFC1-B6288928FEBD}"/>
                </a:ext>
              </a:extLst>
            </p:cNvPr>
            <p:cNvSpPr/>
            <p:nvPr/>
          </p:nvSpPr>
          <p:spPr bwMode="auto">
            <a:xfrm>
              <a:off x="6698785" y="3393610"/>
              <a:ext cx="507264" cy="1107374"/>
            </a:xfrm>
            <a:prstGeom prst="ellipse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alpha val="43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18EB18-F179-0240-B7E1-16FC54F42891}"/>
                </a:ext>
              </a:extLst>
            </p:cNvPr>
            <p:cNvSpPr txBox="1"/>
            <p:nvPr/>
          </p:nvSpPr>
          <p:spPr>
            <a:xfrm>
              <a:off x="6907433" y="4461225"/>
              <a:ext cx="98777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u="none" dirty="0"/>
                <a:t>TRASLAPE</a:t>
              </a:r>
            </a:p>
          </p:txBody>
        </p:sp>
      </p:grp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DB626959-FAB0-5745-B25E-520C1FF686E3}"/>
              </a:ext>
            </a:extLst>
          </p:cNvPr>
          <p:cNvCxnSpPr>
            <a:cxnSpLocks/>
          </p:cNvCxnSpPr>
          <p:nvPr/>
        </p:nvCxnSpPr>
        <p:spPr bwMode="auto">
          <a:xfrm>
            <a:off x="2497149" y="2468926"/>
            <a:ext cx="2710153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7" name="Line 6">
            <a:extLst>
              <a:ext uri="{FF2B5EF4-FFF2-40B4-BE49-F238E27FC236}">
                <a16:creationId xmlns:a16="http://schemas.microsoft.com/office/drawing/2014/main" id="{3C4DCB9D-C936-534E-9CE9-79FB67AB7BB1}"/>
              </a:ext>
            </a:extLst>
          </p:cNvPr>
          <p:cNvSpPr>
            <a:spLocks noChangeShapeType="1"/>
          </p:cNvSpPr>
          <p:nvPr/>
        </p:nvSpPr>
        <p:spPr bwMode="auto">
          <a:xfrm>
            <a:off x="48081" y="2457813"/>
            <a:ext cx="2151616" cy="111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11" name="Line 7">
            <a:extLst>
              <a:ext uri="{FF2B5EF4-FFF2-40B4-BE49-F238E27FC236}">
                <a16:creationId xmlns:a16="http://schemas.microsoft.com/office/drawing/2014/main" id="{DED2A1D4-8B2C-A849-85E4-5AD1635556B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54189" y="1089389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13" name="Freeform 29">
            <a:extLst>
              <a:ext uri="{FF2B5EF4-FFF2-40B4-BE49-F238E27FC236}">
                <a16:creationId xmlns:a16="http://schemas.microsoft.com/office/drawing/2014/main" id="{0EFB4E70-1F8E-7F4B-B503-893D93767B6A}"/>
              </a:ext>
            </a:extLst>
          </p:cNvPr>
          <p:cNvSpPr>
            <a:spLocks/>
          </p:cNvSpPr>
          <p:nvPr/>
        </p:nvSpPr>
        <p:spPr bwMode="auto">
          <a:xfrm>
            <a:off x="710461" y="1449752"/>
            <a:ext cx="342933" cy="1019175"/>
          </a:xfrm>
          <a:custGeom>
            <a:avLst/>
            <a:gdLst/>
            <a:ahLst/>
            <a:cxnLst>
              <a:cxn ang="0">
                <a:pos x="0" y="635"/>
              </a:cxn>
              <a:cxn ang="0">
                <a:pos x="136" y="589"/>
              </a:cxn>
              <a:cxn ang="0">
                <a:pos x="227" y="317"/>
              </a:cxn>
              <a:cxn ang="0">
                <a:pos x="318" y="45"/>
              </a:cxn>
              <a:cxn ang="0">
                <a:pos x="363" y="45"/>
              </a:cxn>
            </a:cxnLst>
            <a:rect l="0" t="0" r="r" b="b"/>
            <a:pathLst>
              <a:path w="363" h="642">
                <a:moveTo>
                  <a:pt x="0" y="635"/>
                </a:moveTo>
                <a:cubicBezTo>
                  <a:pt x="49" y="638"/>
                  <a:pt x="98" y="642"/>
                  <a:pt x="136" y="589"/>
                </a:cubicBezTo>
                <a:cubicBezTo>
                  <a:pt x="174" y="536"/>
                  <a:pt x="197" y="408"/>
                  <a:pt x="227" y="317"/>
                </a:cubicBezTo>
                <a:cubicBezTo>
                  <a:pt x="257" y="226"/>
                  <a:pt x="295" y="90"/>
                  <a:pt x="318" y="45"/>
                </a:cubicBezTo>
                <a:cubicBezTo>
                  <a:pt x="341" y="0"/>
                  <a:pt x="352" y="22"/>
                  <a:pt x="363" y="45"/>
                </a:cubicBezTo>
              </a:path>
            </a:pathLst>
          </a:custGeom>
          <a:noFill/>
          <a:ln w="28575" cmpd="sng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14" name="Freeform 30">
            <a:extLst>
              <a:ext uri="{FF2B5EF4-FFF2-40B4-BE49-F238E27FC236}">
                <a16:creationId xmlns:a16="http://schemas.microsoft.com/office/drawing/2014/main" id="{6669AFD4-8428-614C-8373-D36A2C001BB2}"/>
              </a:ext>
            </a:extLst>
          </p:cNvPr>
          <p:cNvSpPr>
            <a:spLocks/>
          </p:cNvSpPr>
          <p:nvPr/>
        </p:nvSpPr>
        <p:spPr bwMode="auto">
          <a:xfrm flipH="1">
            <a:off x="1053395" y="1449752"/>
            <a:ext cx="342932" cy="1019175"/>
          </a:xfrm>
          <a:custGeom>
            <a:avLst/>
            <a:gdLst/>
            <a:ahLst/>
            <a:cxnLst>
              <a:cxn ang="0">
                <a:pos x="0" y="635"/>
              </a:cxn>
              <a:cxn ang="0">
                <a:pos x="136" y="589"/>
              </a:cxn>
              <a:cxn ang="0">
                <a:pos x="227" y="317"/>
              </a:cxn>
              <a:cxn ang="0">
                <a:pos x="318" y="45"/>
              </a:cxn>
              <a:cxn ang="0">
                <a:pos x="363" y="45"/>
              </a:cxn>
            </a:cxnLst>
            <a:rect l="0" t="0" r="r" b="b"/>
            <a:pathLst>
              <a:path w="363" h="642">
                <a:moveTo>
                  <a:pt x="0" y="635"/>
                </a:moveTo>
                <a:cubicBezTo>
                  <a:pt x="49" y="638"/>
                  <a:pt x="98" y="642"/>
                  <a:pt x="136" y="589"/>
                </a:cubicBezTo>
                <a:cubicBezTo>
                  <a:pt x="174" y="536"/>
                  <a:pt x="197" y="408"/>
                  <a:pt x="227" y="317"/>
                </a:cubicBezTo>
                <a:cubicBezTo>
                  <a:pt x="257" y="226"/>
                  <a:pt x="295" y="90"/>
                  <a:pt x="318" y="45"/>
                </a:cubicBezTo>
                <a:cubicBezTo>
                  <a:pt x="341" y="0"/>
                  <a:pt x="352" y="22"/>
                  <a:pt x="363" y="45"/>
                </a:cubicBezTo>
              </a:path>
            </a:pathLst>
          </a:custGeom>
          <a:noFill/>
          <a:ln w="28575" cmpd="sng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15" name="Line 7">
            <a:extLst>
              <a:ext uri="{FF2B5EF4-FFF2-40B4-BE49-F238E27FC236}">
                <a16:creationId xmlns:a16="http://schemas.microsoft.com/office/drawing/2014/main" id="{DA6FE4F4-83AD-D745-88CE-04C42A69408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35280" y="1089389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116" name="Picture 115">
            <a:extLst>
              <a:ext uri="{FF2B5EF4-FFF2-40B4-BE49-F238E27FC236}">
                <a16:creationId xmlns:a16="http://schemas.microsoft.com/office/drawing/2014/main" id="{0A7272D4-7A42-DD49-8757-037D17AE9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237" y="2278197"/>
            <a:ext cx="152400" cy="114300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702B3C5E-6EE6-B045-A2A6-CC2E7253F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2892" y="2299733"/>
            <a:ext cx="152400" cy="114300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9DFC57DC-8718-4841-B31D-FD2DAF724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343" y="1028271"/>
            <a:ext cx="482600" cy="241300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6B40BB2B-5639-7E47-9C35-923311311A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1597" y="1843183"/>
            <a:ext cx="190500" cy="215900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7BEDA255-610F-AE4E-ACA9-69F07B3E2F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77355" y="1824133"/>
            <a:ext cx="330200" cy="127000"/>
          </a:xfrm>
          <a:prstGeom prst="rect">
            <a:avLst/>
          </a:prstGeom>
        </p:spPr>
      </p:pic>
      <p:sp>
        <p:nvSpPr>
          <p:cNvPr id="121" name="Line 6">
            <a:extLst>
              <a:ext uri="{FF2B5EF4-FFF2-40B4-BE49-F238E27FC236}">
                <a16:creationId xmlns:a16="http://schemas.microsoft.com/office/drawing/2014/main" id="{F3D49F46-2FEA-504B-8CA9-5F90E2B50D3E}"/>
              </a:ext>
            </a:extLst>
          </p:cNvPr>
          <p:cNvSpPr>
            <a:spLocks noChangeShapeType="1"/>
          </p:cNvSpPr>
          <p:nvPr/>
        </p:nvSpPr>
        <p:spPr bwMode="auto">
          <a:xfrm>
            <a:off x="5739830" y="2479943"/>
            <a:ext cx="3115885" cy="2857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122" name="Line 7">
            <a:extLst>
              <a:ext uri="{FF2B5EF4-FFF2-40B4-BE49-F238E27FC236}">
                <a16:creationId xmlns:a16="http://schemas.microsoft.com/office/drawing/2014/main" id="{C5FB7C54-921B-E741-BCC3-5A00E7EA229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745939" y="1111519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123" name="Picture 122">
            <a:extLst>
              <a:ext uri="{FF2B5EF4-FFF2-40B4-BE49-F238E27FC236}">
                <a16:creationId xmlns:a16="http://schemas.microsoft.com/office/drawing/2014/main" id="{66374CD3-2565-454B-9432-6161809B3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5505" y="2300327"/>
            <a:ext cx="152400" cy="114300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B90C269D-102B-BB4B-8B07-266B0D8F6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093" y="1050401"/>
            <a:ext cx="482600" cy="241300"/>
          </a:xfrm>
          <a:prstGeom prst="rect">
            <a:avLst/>
          </a:prstGeom>
        </p:spPr>
      </p:pic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28C3119-2B24-E64B-AF69-C861F06B7F1E}"/>
              </a:ext>
            </a:extLst>
          </p:cNvPr>
          <p:cNvCxnSpPr/>
          <p:nvPr/>
        </p:nvCxnSpPr>
        <p:spPr bwMode="auto">
          <a:xfrm flipV="1">
            <a:off x="4555468" y="1442519"/>
            <a:ext cx="0" cy="1046603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B0075BF0-3A65-624A-91A0-C37D3C3C2156}"/>
              </a:ext>
            </a:extLst>
          </p:cNvPr>
          <p:cNvSpPr txBox="1"/>
          <p:nvPr/>
        </p:nvSpPr>
        <p:spPr>
          <a:xfrm>
            <a:off x="1005469" y="2457941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u="none" dirty="0"/>
              <a:t>0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09A8F885-25FC-B742-90DA-8646C3FC392B}"/>
              </a:ext>
            </a:extLst>
          </p:cNvPr>
          <p:cNvSpPr txBox="1"/>
          <p:nvPr/>
        </p:nvSpPr>
        <p:spPr>
          <a:xfrm>
            <a:off x="3207009" y="2456104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u="none" dirty="0"/>
              <a:t>0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9B98699-4FA3-6A4D-8521-755A5F1D739C}"/>
              </a:ext>
            </a:extLst>
          </p:cNvPr>
          <p:cNvSpPr txBox="1"/>
          <p:nvPr/>
        </p:nvSpPr>
        <p:spPr>
          <a:xfrm>
            <a:off x="6697219" y="2480071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u="none" dirty="0"/>
              <a:t>0</a:t>
            </a:r>
          </a:p>
        </p:txBody>
      </p:sp>
      <p:pic>
        <p:nvPicPr>
          <p:cNvPr id="129" name="Picture 128">
            <a:extLst>
              <a:ext uri="{FF2B5EF4-FFF2-40B4-BE49-F238E27FC236}">
                <a16:creationId xmlns:a16="http://schemas.microsoft.com/office/drawing/2014/main" id="{4DA918FC-E27B-514E-BDD5-77B11703CF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8495" y="2586705"/>
            <a:ext cx="241300" cy="152400"/>
          </a:xfrm>
          <a:prstGeom prst="rect">
            <a:avLst/>
          </a:prstGeom>
        </p:spPr>
      </p:pic>
      <p:sp>
        <p:nvSpPr>
          <p:cNvPr id="130" name="Freeform 29">
            <a:extLst>
              <a:ext uri="{FF2B5EF4-FFF2-40B4-BE49-F238E27FC236}">
                <a16:creationId xmlns:a16="http://schemas.microsoft.com/office/drawing/2014/main" id="{A496F96F-BB2B-9D42-AEC9-9CE37D564446}"/>
              </a:ext>
            </a:extLst>
          </p:cNvPr>
          <p:cNvSpPr>
            <a:spLocks/>
          </p:cNvSpPr>
          <p:nvPr/>
        </p:nvSpPr>
        <p:spPr bwMode="auto">
          <a:xfrm>
            <a:off x="7678333" y="1470044"/>
            <a:ext cx="342933" cy="1019175"/>
          </a:xfrm>
          <a:custGeom>
            <a:avLst/>
            <a:gdLst/>
            <a:ahLst/>
            <a:cxnLst>
              <a:cxn ang="0">
                <a:pos x="0" y="635"/>
              </a:cxn>
              <a:cxn ang="0">
                <a:pos x="136" y="589"/>
              </a:cxn>
              <a:cxn ang="0">
                <a:pos x="227" y="317"/>
              </a:cxn>
              <a:cxn ang="0">
                <a:pos x="318" y="45"/>
              </a:cxn>
              <a:cxn ang="0">
                <a:pos x="363" y="45"/>
              </a:cxn>
            </a:cxnLst>
            <a:rect l="0" t="0" r="r" b="b"/>
            <a:pathLst>
              <a:path w="363" h="642">
                <a:moveTo>
                  <a:pt x="0" y="635"/>
                </a:moveTo>
                <a:cubicBezTo>
                  <a:pt x="49" y="638"/>
                  <a:pt x="98" y="642"/>
                  <a:pt x="136" y="589"/>
                </a:cubicBezTo>
                <a:cubicBezTo>
                  <a:pt x="174" y="536"/>
                  <a:pt x="197" y="408"/>
                  <a:pt x="227" y="317"/>
                </a:cubicBezTo>
                <a:cubicBezTo>
                  <a:pt x="257" y="226"/>
                  <a:pt x="295" y="90"/>
                  <a:pt x="318" y="45"/>
                </a:cubicBezTo>
                <a:cubicBezTo>
                  <a:pt x="341" y="0"/>
                  <a:pt x="352" y="22"/>
                  <a:pt x="363" y="45"/>
                </a:cubicBezTo>
              </a:path>
            </a:pathLst>
          </a:custGeom>
          <a:noFill/>
          <a:ln w="28575" cmpd="sng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31" name="Freeform 30">
            <a:extLst>
              <a:ext uri="{FF2B5EF4-FFF2-40B4-BE49-F238E27FC236}">
                <a16:creationId xmlns:a16="http://schemas.microsoft.com/office/drawing/2014/main" id="{F25387A8-B252-2249-85EF-D47CFA50E214}"/>
              </a:ext>
            </a:extLst>
          </p:cNvPr>
          <p:cNvSpPr>
            <a:spLocks/>
          </p:cNvSpPr>
          <p:nvPr/>
        </p:nvSpPr>
        <p:spPr bwMode="auto">
          <a:xfrm flipH="1">
            <a:off x="8021267" y="1470044"/>
            <a:ext cx="342932" cy="1019175"/>
          </a:xfrm>
          <a:custGeom>
            <a:avLst/>
            <a:gdLst/>
            <a:ahLst/>
            <a:cxnLst>
              <a:cxn ang="0">
                <a:pos x="0" y="635"/>
              </a:cxn>
              <a:cxn ang="0">
                <a:pos x="136" y="589"/>
              </a:cxn>
              <a:cxn ang="0">
                <a:pos x="227" y="317"/>
              </a:cxn>
              <a:cxn ang="0">
                <a:pos x="318" y="45"/>
              </a:cxn>
              <a:cxn ang="0">
                <a:pos x="363" y="45"/>
              </a:cxn>
            </a:cxnLst>
            <a:rect l="0" t="0" r="r" b="b"/>
            <a:pathLst>
              <a:path w="363" h="642">
                <a:moveTo>
                  <a:pt x="0" y="635"/>
                </a:moveTo>
                <a:cubicBezTo>
                  <a:pt x="49" y="638"/>
                  <a:pt x="98" y="642"/>
                  <a:pt x="136" y="589"/>
                </a:cubicBezTo>
                <a:cubicBezTo>
                  <a:pt x="174" y="536"/>
                  <a:pt x="197" y="408"/>
                  <a:pt x="227" y="317"/>
                </a:cubicBezTo>
                <a:cubicBezTo>
                  <a:pt x="257" y="226"/>
                  <a:pt x="295" y="90"/>
                  <a:pt x="318" y="45"/>
                </a:cubicBezTo>
                <a:cubicBezTo>
                  <a:pt x="341" y="0"/>
                  <a:pt x="352" y="22"/>
                  <a:pt x="363" y="45"/>
                </a:cubicBezTo>
              </a:path>
            </a:pathLst>
          </a:custGeom>
          <a:noFill/>
          <a:ln w="28575" cmpd="sng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82CBE828-45BA-324E-8642-F62765F7BB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4164" y="2586705"/>
            <a:ext cx="241300" cy="152400"/>
          </a:xfrm>
          <a:prstGeom prst="rect">
            <a:avLst/>
          </a:prstGeom>
        </p:spPr>
      </p:pic>
      <p:sp>
        <p:nvSpPr>
          <p:cNvPr id="133" name="Freeform 29">
            <a:extLst>
              <a:ext uri="{FF2B5EF4-FFF2-40B4-BE49-F238E27FC236}">
                <a16:creationId xmlns:a16="http://schemas.microsoft.com/office/drawing/2014/main" id="{D90380E5-B895-B040-8112-D6D880FB34F5}"/>
              </a:ext>
            </a:extLst>
          </p:cNvPr>
          <p:cNvSpPr>
            <a:spLocks/>
          </p:cNvSpPr>
          <p:nvPr/>
        </p:nvSpPr>
        <p:spPr bwMode="auto">
          <a:xfrm>
            <a:off x="6393033" y="1462704"/>
            <a:ext cx="342933" cy="1019175"/>
          </a:xfrm>
          <a:custGeom>
            <a:avLst/>
            <a:gdLst/>
            <a:ahLst/>
            <a:cxnLst>
              <a:cxn ang="0">
                <a:pos x="0" y="635"/>
              </a:cxn>
              <a:cxn ang="0">
                <a:pos x="136" y="589"/>
              </a:cxn>
              <a:cxn ang="0">
                <a:pos x="227" y="317"/>
              </a:cxn>
              <a:cxn ang="0">
                <a:pos x="318" y="45"/>
              </a:cxn>
              <a:cxn ang="0">
                <a:pos x="363" y="45"/>
              </a:cxn>
            </a:cxnLst>
            <a:rect l="0" t="0" r="r" b="b"/>
            <a:pathLst>
              <a:path w="363" h="642">
                <a:moveTo>
                  <a:pt x="0" y="635"/>
                </a:moveTo>
                <a:cubicBezTo>
                  <a:pt x="49" y="638"/>
                  <a:pt x="98" y="642"/>
                  <a:pt x="136" y="589"/>
                </a:cubicBezTo>
                <a:cubicBezTo>
                  <a:pt x="174" y="536"/>
                  <a:pt x="197" y="408"/>
                  <a:pt x="227" y="317"/>
                </a:cubicBezTo>
                <a:cubicBezTo>
                  <a:pt x="257" y="226"/>
                  <a:pt x="295" y="90"/>
                  <a:pt x="318" y="45"/>
                </a:cubicBezTo>
                <a:cubicBezTo>
                  <a:pt x="341" y="0"/>
                  <a:pt x="352" y="22"/>
                  <a:pt x="363" y="45"/>
                </a:cubicBezTo>
              </a:path>
            </a:pathLst>
          </a:custGeom>
          <a:noFill/>
          <a:ln w="28575" cmpd="sng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34" name="Freeform 30">
            <a:extLst>
              <a:ext uri="{FF2B5EF4-FFF2-40B4-BE49-F238E27FC236}">
                <a16:creationId xmlns:a16="http://schemas.microsoft.com/office/drawing/2014/main" id="{5D5D08FB-FFDC-0846-9AB3-9D9D6BFFA2A0}"/>
              </a:ext>
            </a:extLst>
          </p:cNvPr>
          <p:cNvSpPr>
            <a:spLocks/>
          </p:cNvSpPr>
          <p:nvPr/>
        </p:nvSpPr>
        <p:spPr bwMode="auto">
          <a:xfrm flipH="1">
            <a:off x="6735967" y="1462704"/>
            <a:ext cx="342932" cy="1019175"/>
          </a:xfrm>
          <a:custGeom>
            <a:avLst/>
            <a:gdLst/>
            <a:ahLst/>
            <a:cxnLst>
              <a:cxn ang="0">
                <a:pos x="0" y="635"/>
              </a:cxn>
              <a:cxn ang="0">
                <a:pos x="136" y="589"/>
              </a:cxn>
              <a:cxn ang="0">
                <a:pos x="227" y="317"/>
              </a:cxn>
              <a:cxn ang="0">
                <a:pos x="318" y="45"/>
              </a:cxn>
              <a:cxn ang="0">
                <a:pos x="363" y="45"/>
              </a:cxn>
            </a:cxnLst>
            <a:rect l="0" t="0" r="r" b="b"/>
            <a:pathLst>
              <a:path w="363" h="642">
                <a:moveTo>
                  <a:pt x="0" y="635"/>
                </a:moveTo>
                <a:cubicBezTo>
                  <a:pt x="49" y="638"/>
                  <a:pt x="98" y="642"/>
                  <a:pt x="136" y="589"/>
                </a:cubicBezTo>
                <a:cubicBezTo>
                  <a:pt x="174" y="536"/>
                  <a:pt x="197" y="408"/>
                  <a:pt x="227" y="317"/>
                </a:cubicBezTo>
                <a:cubicBezTo>
                  <a:pt x="257" y="226"/>
                  <a:pt x="295" y="90"/>
                  <a:pt x="318" y="45"/>
                </a:cubicBezTo>
                <a:cubicBezTo>
                  <a:pt x="341" y="0"/>
                  <a:pt x="352" y="22"/>
                  <a:pt x="363" y="45"/>
                </a:cubicBezTo>
              </a:path>
            </a:pathLst>
          </a:custGeom>
          <a:noFill/>
          <a:ln w="28575" cmpd="sng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41CC17B1-16BF-764F-84B4-67B59B406BF3}"/>
              </a:ext>
            </a:extLst>
          </p:cNvPr>
          <p:cNvCxnSpPr/>
          <p:nvPr/>
        </p:nvCxnSpPr>
        <p:spPr bwMode="auto">
          <a:xfrm flipV="1">
            <a:off x="3226101" y="1424162"/>
            <a:ext cx="0" cy="1046603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136" name="Picture 135">
            <a:extLst>
              <a:ext uri="{FF2B5EF4-FFF2-40B4-BE49-F238E27FC236}">
                <a16:creationId xmlns:a16="http://schemas.microsoft.com/office/drawing/2014/main" id="{EA65705C-E9AA-2A41-999D-617EE361DB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40925" y="1145494"/>
            <a:ext cx="1663700" cy="2413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6057C1A-41B0-5348-B6EB-FED5E9DBB1EE}"/>
              </a:ext>
            </a:extLst>
          </p:cNvPr>
          <p:cNvGrpSpPr/>
          <p:nvPr/>
        </p:nvGrpSpPr>
        <p:grpSpPr>
          <a:xfrm>
            <a:off x="5739830" y="3396997"/>
            <a:ext cx="3115885" cy="1688704"/>
            <a:chOff x="5739830" y="2673973"/>
            <a:chExt cx="3115885" cy="1688704"/>
          </a:xfrm>
        </p:grpSpPr>
        <p:sp>
          <p:nvSpPr>
            <p:cNvPr id="96" name="Line 6">
              <a:extLst>
                <a:ext uri="{FF2B5EF4-FFF2-40B4-BE49-F238E27FC236}">
                  <a16:creationId xmlns:a16="http://schemas.microsoft.com/office/drawing/2014/main" id="{37B12B19-4743-B444-831C-0B92528098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739830" y="4103515"/>
              <a:ext cx="3115885" cy="285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97" name="Line 7">
              <a:extLst>
                <a:ext uri="{FF2B5EF4-FFF2-40B4-BE49-F238E27FC236}">
                  <a16:creationId xmlns:a16="http://schemas.microsoft.com/office/drawing/2014/main" id="{FC037C74-4BB7-594B-B56F-0F1327622C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745939" y="2735091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pic>
          <p:nvPicPr>
            <p:cNvPr id="98" name="Picture 97">
              <a:extLst>
                <a:ext uri="{FF2B5EF4-FFF2-40B4-BE49-F238E27FC236}">
                  <a16:creationId xmlns:a16="http://schemas.microsoft.com/office/drawing/2014/main" id="{BD1D1889-9DF3-A049-9AAF-CD135082B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75505" y="3923899"/>
              <a:ext cx="152400" cy="114300"/>
            </a:xfrm>
            <a:prstGeom prst="rect">
              <a:avLst/>
            </a:prstGeom>
          </p:spPr>
        </p:pic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3F59C9E3-3C2E-FC48-9084-4528A9C8D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36093" y="2673973"/>
              <a:ext cx="482600" cy="241300"/>
            </a:xfrm>
            <a:prstGeom prst="rect">
              <a:avLst/>
            </a:prstGeom>
          </p:spPr>
        </p:pic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14C312E0-AB36-4445-99EA-3F8167BC035B}"/>
                </a:ext>
              </a:extLst>
            </p:cNvPr>
            <p:cNvSpPr txBox="1"/>
            <p:nvPr/>
          </p:nvSpPr>
          <p:spPr>
            <a:xfrm>
              <a:off x="6697219" y="4103643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u="none" dirty="0"/>
                <a:t>0</a:t>
              </a:r>
            </a:p>
          </p:txBody>
        </p:sp>
        <p:sp>
          <p:nvSpPr>
            <p:cNvPr id="105" name="Freeform 29">
              <a:extLst>
                <a:ext uri="{FF2B5EF4-FFF2-40B4-BE49-F238E27FC236}">
                  <a16:creationId xmlns:a16="http://schemas.microsoft.com/office/drawing/2014/main" id="{B4ECD6A5-6829-564E-87DA-09AC285F0E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6981" y="3093616"/>
              <a:ext cx="342933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9525" cmpd="sng">
              <a:solidFill>
                <a:srgbClr val="FF0000"/>
              </a:solidFill>
              <a:prstDash val="sys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30">
              <a:extLst>
                <a:ext uri="{FF2B5EF4-FFF2-40B4-BE49-F238E27FC236}">
                  <a16:creationId xmlns:a16="http://schemas.microsoft.com/office/drawing/2014/main" id="{DA5D4331-EF1A-9B44-95FE-81DAED8C74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9915" y="3093616"/>
              <a:ext cx="342932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5400" cmpd="sng">
              <a:solidFill>
                <a:srgbClr val="FF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en-US" dirty="0"/>
            </a:p>
          </p:txBody>
        </p:sp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73ECE1AC-B02B-9644-BAFC-4C15E0BF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042812" y="4210277"/>
              <a:ext cx="241300" cy="152400"/>
            </a:xfrm>
            <a:prstGeom prst="rect">
              <a:avLst/>
            </a:prstGeom>
          </p:spPr>
        </p:pic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0FF32B6E-13C6-E546-B97F-7BAE7FA56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3033" y="3086276"/>
              <a:ext cx="342933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2225" cmpd="sng">
              <a:solidFill>
                <a:srgbClr val="FF0000"/>
              </a:solidFill>
              <a:prstDash val="solid"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9B88E77E-51E0-8C4B-8E01-F97711FBF10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35967" y="3086276"/>
              <a:ext cx="342932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9525" cmpd="sng">
              <a:solidFill>
                <a:srgbClr val="FF0000"/>
              </a:solidFill>
              <a:prstDash val="sys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33AE8C19-1524-034C-A377-AC145B78F168}"/>
                </a:ext>
              </a:extLst>
            </p:cNvPr>
            <p:cNvSpPr/>
            <p:nvPr/>
          </p:nvSpPr>
          <p:spPr bwMode="auto">
            <a:xfrm>
              <a:off x="6713742" y="3115842"/>
              <a:ext cx="216450" cy="524904"/>
            </a:xfrm>
            <a:custGeom>
              <a:avLst/>
              <a:gdLst>
                <a:gd name="connsiteX0" fmla="*/ 0 w 381000"/>
                <a:gd name="connsiteY0" fmla="*/ 101269 h 520369"/>
                <a:gd name="connsiteX1" fmla="*/ 88900 w 381000"/>
                <a:gd name="connsiteY1" fmla="*/ 2844 h 520369"/>
                <a:gd name="connsiteX2" fmla="*/ 180975 w 381000"/>
                <a:gd name="connsiteY2" fmla="*/ 199694 h 520369"/>
                <a:gd name="connsiteX3" fmla="*/ 273050 w 381000"/>
                <a:gd name="connsiteY3" fmla="*/ 450519 h 520369"/>
                <a:gd name="connsiteX4" fmla="*/ 381000 w 381000"/>
                <a:gd name="connsiteY4" fmla="*/ 520369 h 520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0" h="520369">
                  <a:moveTo>
                    <a:pt x="0" y="101269"/>
                  </a:moveTo>
                  <a:cubicBezTo>
                    <a:pt x="29369" y="43854"/>
                    <a:pt x="58738" y="-13560"/>
                    <a:pt x="88900" y="2844"/>
                  </a:cubicBezTo>
                  <a:cubicBezTo>
                    <a:pt x="119062" y="19248"/>
                    <a:pt x="150283" y="125082"/>
                    <a:pt x="180975" y="199694"/>
                  </a:cubicBezTo>
                  <a:cubicBezTo>
                    <a:pt x="211667" y="274306"/>
                    <a:pt x="239713" y="397073"/>
                    <a:pt x="273050" y="450519"/>
                  </a:cubicBezTo>
                  <a:cubicBezTo>
                    <a:pt x="306387" y="503965"/>
                    <a:pt x="343693" y="512167"/>
                    <a:pt x="381000" y="520369"/>
                  </a:cubicBezTo>
                </a:path>
              </a:pathLst>
            </a:custGeom>
            <a:noFill/>
            <a:ln w="222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859692F-8786-4A4F-9363-DB94203766A9}"/>
                </a:ext>
              </a:extLst>
            </p:cNvPr>
            <p:cNvSpPr/>
            <p:nvPr/>
          </p:nvSpPr>
          <p:spPr bwMode="auto">
            <a:xfrm rot="721007">
              <a:off x="6690247" y="3155950"/>
              <a:ext cx="45719" cy="9842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3F93B741-0972-AB4E-AD8C-7132CC07214A}"/>
                </a:ext>
              </a:extLst>
            </p:cNvPr>
            <p:cNvSpPr/>
            <p:nvPr/>
          </p:nvSpPr>
          <p:spPr bwMode="auto">
            <a:xfrm flipH="1">
              <a:off x="6927334" y="3115842"/>
              <a:ext cx="257440" cy="524904"/>
            </a:xfrm>
            <a:custGeom>
              <a:avLst/>
              <a:gdLst>
                <a:gd name="connsiteX0" fmla="*/ 0 w 381000"/>
                <a:gd name="connsiteY0" fmla="*/ 101269 h 520369"/>
                <a:gd name="connsiteX1" fmla="*/ 88900 w 381000"/>
                <a:gd name="connsiteY1" fmla="*/ 2844 h 520369"/>
                <a:gd name="connsiteX2" fmla="*/ 180975 w 381000"/>
                <a:gd name="connsiteY2" fmla="*/ 199694 h 520369"/>
                <a:gd name="connsiteX3" fmla="*/ 273050 w 381000"/>
                <a:gd name="connsiteY3" fmla="*/ 450519 h 520369"/>
                <a:gd name="connsiteX4" fmla="*/ 381000 w 381000"/>
                <a:gd name="connsiteY4" fmla="*/ 520369 h 520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0" h="520369">
                  <a:moveTo>
                    <a:pt x="0" y="101269"/>
                  </a:moveTo>
                  <a:cubicBezTo>
                    <a:pt x="29369" y="43854"/>
                    <a:pt x="58738" y="-13560"/>
                    <a:pt x="88900" y="2844"/>
                  </a:cubicBezTo>
                  <a:cubicBezTo>
                    <a:pt x="119062" y="19248"/>
                    <a:pt x="150283" y="125082"/>
                    <a:pt x="180975" y="199694"/>
                  </a:cubicBezTo>
                  <a:cubicBezTo>
                    <a:pt x="211667" y="274306"/>
                    <a:pt x="239713" y="397073"/>
                    <a:pt x="273050" y="450519"/>
                  </a:cubicBezTo>
                  <a:cubicBezTo>
                    <a:pt x="306387" y="503965"/>
                    <a:pt x="343693" y="512167"/>
                    <a:pt x="381000" y="520369"/>
                  </a:cubicBezTo>
                </a:path>
              </a:pathLst>
            </a:custGeom>
            <a:noFill/>
            <a:ln w="222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007107EC-BC82-4948-AB90-CA9DECF54E87}"/>
                </a:ext>
              </a:extLst>
            </p:cNvPr>
            <p:cNvSpPr/>
            <p:nvPr/>
          </p:nvSpPr>
          <p:spPr bwMode="auto">
            <a:xfrm rot="20767868">
              <a:off x="7132484" y="3159125"/>
              <a:ext cx="45719" cy="9842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107B2EC-E104-9E40-B4AD-DA820CCC8A75}"/>
              </a:ext>
            </a:extLst>
          </p:cNvPr>
          <p:cNvGrpSpPr/>
          <p:nvPr/>
        </p:nvGrpSpPr>
        <p:grpSpPr>
          <a:xfrm>
            <a:off x="48081" y="3374867"/>
            <a:ext cx="5659474" cy="1774221"/>
            <a:chOff x="48081" y="2651843"/>
            <a:chExt cx="5659474" cy="1774221"/>
          </a:xfrm>
        </p:grpSpPr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2ACB9B9E-F403-7A41-A126-922F2391207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97149" y="4092498"/>
              <a:ext cx="2710153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86" name="Line 6">
              <a:extLst>
                <a:ext uri="{FF2B5EF4-FFF2-40B4-BE49-F238E27FC236}">
                  <a16:creationId xmlns:a16="http://schemas.microsoft.com/office/drawing/2014/main" id="{3020E4CC-88F1-0B4C-AF7D-B5F16565CA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81" y="4081385"/>
              <a:ext cx="2151616" cy="111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Line 7">
              <a:extLst>
                <a:ext uri="{FF2B5EF4-FFF2-40B4-BE49-F238E27FC236}">
                  <a16:creationId xmlns:a16="http://schemas.microsoft.com/office/drawing/2014/main" id="{BEEC6737-1F74-F546-B877-01294268EB9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54189" y="2712961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8EE059E1-72FE-CF4E-B3B3-C92F1D708DD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461" y="3073324"/>
              <a:ext cx="342933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30">
              <a:extLst>
                <a:ext uri="{FF2B5EF4-FFF2-40B4-BE49-F238E27FC236}">
                  <a16:creationId xmlns:a16="http://schemas.microsoft.com/office/drawing/2014/main" id="{4A4B8A1F-269F-5443-BA43-9632D8545C1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3395" y="3073324"/>
              <a:ext cx="342932" cy="1019175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Line 7">
              <a:extLst>
                <a:ext uri="{FF2B5EF4-FFF2-40B4-BE49-F238E27FC236}">
                  <a16:creationId xmlns:a16="http://schemas.microsoft.com/office/drawing/2014/main" id="{548282C9-A0E3-2940-9240-2D865372DC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35280" y="2712961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2946C544-4C40-BF46-8BCA-26E2843E6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92237" y="3901769"/>
              <a:ext cx="152400" cy="114300"/>
            </a:xfrm>
            <a:prstGeom prst="rect">
              <a:avLst/>
            </a:prstGeom>
          </p:spPr>
        </p:pic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E8DCFB04-B2C8-EB4C-B52D-4435FF41AA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42892" y="3923305"/>
              <a:ext cx="152400" cy="114300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4912897E-0113-6C48-99F1-87AB3A346C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44343" y="2651843"/>
              <a:ext cx="482600" cy="241300"/>
            </a:xfrm>
            <a:prstGeom prst="rect">
              <a:avLst/>
            </a:prstGeom>
          </p:spPr>
        </p:pic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43B79C1-13AA-BF41-A49F-9F2ECEA30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01597" y="3466755"/>
              <a:ext cx="190500" cy="215900"/>
            </a:xfrm>
            <a:prstGeom prst="rect">
              <a:avLst/>
            </a:prstGeom>
          </p:spPr>
        </p:pic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ACF211F8-A137-8544-A9C1-2E938201F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77355" y="3447705"/>
              <a:ext cx="330200" cy="127000"/>
            </a:xfrm>
            <a:prstGeom prst="rect">
              <a:avLst/>
            </a:prstGeom>
          </p:spPr>
        </p:pic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FDF2B947-B04D-AD44-A35C-88B99D4FE3BB}"/>
                </a:ext>
              </a:extLst>
            </p:cNvPr>
            <p:cNvCxnSpPr/>
            <p:nvPr/>
          </p:nvCxnSpPr>
          <p:spPr bwMode="auto">
            <a:xfrm flipV="1">
              <a:off x="3674116" y="3066091"/>
              <a:ext cx="0" cy="1046603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19C5304F-196B-A84A-A05C-49F8AB9639E2}"/>
                </a:ext>
              </a:extLst>
            </p:cNvPr>
            <p:cNvSpPr txBox="1"/>
            <p:nvPr/>
          </p:nvSpPr>
          <p:spPr>
            <a:xfrm>
              <a:off x="1005469" y="4081513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u="none" dirty="0"/>
                <a:t>0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56CB6EC7-A263-0C4B-838C-153E59B62547}"/>
                </a:ext>
              </a:extLst>
            </p:cNvPr>
            <p:cNvSpPr txBox="1"/>
            <p:nvPr/>
          </p:nvSpPr>
          <p:spPr>
            <a:xfrm>
              <a:off x="3207009" y="4079676"/>
              <a:ext cx="2551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u="none" dirty="0"/>
                <a:t>0</a:t>
              </a:r>
            </a:p>
          </p:txBody>
        </p:sp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F48747C2-C50C-174C-AC06-E9FA12C0E7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557143" y="4210277"/>
              <a:ext cx="241300" cy="152400"/>
            </a:xfrm>
            <a:prstGeom prst="rect">
              <a:avLst/>
            </a:prstGeom>
          </p:spPr>
        </p:pic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D68FBCB7-EC23-4148-8187-C2EFBAA74813}"/>
                </a:ext>
              </a:extLst>
            </p:cNvPr>
            <p:cNvCxnSpPr/>
            <p:nvPr/>
          </p:nvCxnSpPr>
          <p:spPr bwMode="auto">
            <a:xfrm flipV="1">
              <a:off x="3226101" y="3047734"/>
              <a:ext cx="0" cy="1046603"/>
            </a:xfrm>
            <a:prstGeom prst="straightConnector1">
              <a:avLst/>
            </a:prstGeom>
            <a:solidFill>
              <a:schemeClr val="accent1"/>
            </a:solidFill>
            <a:ln w="317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03B87001-2265-F948-9908-E1EE2BD79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340925" y="2769066"/>
              <a:ext cx="1663700" cy="241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6A900ED-3898-544A-B92E-46661C682F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247582" y="4273664"/>
              <a:ext cx="482600" cy="152400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1889480-BD7A-B945-9079-0E669239BE98}"/>
                </a:ext>
              </a:extLst>
            </p:cNvPr>
            <p:cNvCxnSpPr/>
            <p:nvPr/>
          </p:nvCxnSpPr>
          <p:spPr bwMode="auto">
            <a:xfrm>
              <a:off x="1396327" y="4016069"/>
              <a:ext cx="0" cy="11602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624E7C2-5561-5E48-94B0-D2CC8D891E54}"/>
              </a:ext>
            </a:extLst>
          </p:cNvPr>
          <p:cNvGrpSpPr/>
          <p:nvPr/>
        </p:nvGrpSpPr>
        <p:grpSpPr>
          <a:xfrm>
            <a:off x="1730182" y="5921151"/>
            <a:ext cx="5676554" cy="584775"/>
            <a:chOff x="1730182" y="5198127"/>
            <a:chExt cx="5676554" cy="58477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DEE9304-D6C6-644C-BB6A-4293D4804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529653" y="5359701"/>
              <a:ext cx="1625600" cy="3048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F2162EC-C71A-CB4F-9DF7-0B1A3C19B1B5}"/>
                </a:ext>
              </a:extLst>
            </p:cNvPr>
            <p:cNvSpPr txBox="1"/>
            <p:nvPr/>
          </p:nvSpPr>
          <p:spPr>
            <a:xfrm>
              <a:off x="1730182" y="5198127"/>
              <a:ext cx="567655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u="none" dirty="0">
                  <a:latin typeface="Trebuchet MS" panose="020B0703020202090204" pitchFamily="34" charset="0"/>
                </a:rPr>
                <a:t>Si                   no hay </a:t>
              </a:r>
              <a:r>
                <a:rPr lang="en-US" sz="3200" u="none" dirty="0" err="1">
                  <a:latin typeface="Trebuchet MS" panose="020B0703020202090204" pitchFamily="34" charset="0"/>
                </a:rPr>
                <a:t>traslape</a:t>
              </a:r>
              <a:endParaRPr lang="en-US" sz="3200" u="none" dirty="0">
                <a:latin typeface="Trebuchet MS" panose="020B0703020202090204" pitchFamily="34" charset="0"/>
              </a:endParaRPr>
            </a:p>
          </p:txBody>
        </p:sp>
      </p:grpSp>
      <p:pic>
        <p:nvPicPr>
          <p:cNvPr id="139" name="Picture 138">
            <a:extLst>
              <a:ext uri="{FF2B5EF4-FFF2-40B4-BE49-F238E27FC236}">
                <a16:creationId xmlns:a16="http://schemas.microsoft.com/office/drawing/2014/main" id="{F4C59230-8FA5-EB46-B5E5-778913EB82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57476" y="2643391"/>
            <a:ext cx="482600" cy="152400"/>
          </a:xfrm>
          <a:prstGeom prst="rect">
            <a:avLst/>
          </a:prstGeom>
        </p:spPr>
      </p:pic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768A0CD1-4277-3844-9434-7F4E42F6E263}"/>
              </a:ext>
            </a:extLst>
          </p:cNvPr>
          <p:cNvCxnSpPr/>
          <p:nvPr/>
        </p:nvCxnSpPr>
        <p:spPr bwMode="auto">
          <a:xfrm>
            <a:off x="1406221" y="2385796"/>
            <a:ext cx="0" cy="11602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Text Box 11">
            <a:extLst>
              <a:ext uri="{FF2B5EF4-FFF2-40B4-BE49-F238E27FC236}">
                <a16:creationId xmlns:a16="http://schemas.microsoft.com/office/drawing/2014/main" id="{6F456E7D-3B80-6C4B-8379-AA5E2AA398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7640" y="72396"/>
            <a:ext cx="2715808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1D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695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>
            <a:extLst>
              <a:ext uri="{FF2B5EF4-FFF2-40B4-BE49-F238E27FC236}">
                <a16:creationId xmlns:a16="http://schemas.microsoft.com/office/drawing/2014/main" id="{FFBDD968-C5B9-A749-9595-0C9E61555888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508" y="205012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" name="Line 5">
            <a:extLst>
              <a:ext uri="{FF2B5EF4-FFF2-40B4-BE49-F238E27FC236}">
                <a16:creationId xmlns:a16="http://schemas.microsoft.com/office/drawing/2014/main" id="{BA12A4F8-05B3-F94D-B5AD-2642B693AB7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39394" y="681698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Line 6">
            <a:extLst>
              <a:ext uri="{FF2B5EF4-FFF2-40B4-BE49-F238E27FC236}">
                <a16:creationId xmlns:a16="http://schemas.microsoft.com/office/drawing/2014/main" id="{5DFC15B5-155A-B743-ADB1-15ED276CADE8}"/>
              </a:ext>
            </a:extLst>
          </p:cNvPr>
          <p:cNvSpPr>
            <a:spLocks noChangeShapeType="1"/>
          </p:cNvSpPr>
          <p:nvPr/>
        </p:nvSpPr>
        <p:spPr bwMode="auto">
          <a:xfrm>
            <a:off x="4947683" y="205012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ABB0CEA6-DF4C-CF40-BB4E-F338F050E6E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60569" y="681698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77DA2DA5-5F0C-594F-8D20-5E8F800A6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4519" y="1853273"/>
            <a:ext cx="24878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/>
              <a:t>t</a:t>
            </a:r>
            <a:endParaRPr lang="es-ES" i="1" u="none"/>
          </a:p>
        </p:txBody>
      </p:sp>
      <p:sp>
        <p:nvSpPr>
          <p:cNvPr id="9" name="Text Box 9">
            <a:extLst>
              <a:ext uri="{FF2B5EF4-FFF2-40B4-BE49-F238E27FC236}">
                <a16:creationId xmlns:a16="http://schemas.microsoft.com/office/drawing/2014/main" id="{09E6CB9A-ADEA-F640-B854-352850B111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14744" y="1823110"/>
            <a:ext cx="35137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u="none" dirty="0">
                <a:sym typeface="Symbol" pitchFamily="18" charset="2"/>
              </a:rPr>
              <a:t>w</a:t>
            </a:r>
          </a:p>
        </p:txBody>
      </p:sp>
      <p:sp>
        <p:nvSpPr>
          <p:cNvPr id="10" name="Text Box 10">
            <a:extLst>
              <a:ext uri="{FF2B5EF4-FFF2-40B4-BE49-F238E27FC236}">
                <a16:creationId xmlns:a16="http://schemas.microsoft.com/office/drawing/2014/main" id="{2495BE8D-8EFA-364E-AAC5-DC21249807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3219" y="557873"/>
            <a:ext cx="46679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/>
              <a:t>f(t)</a:t>
            </a:r>
            <a:endParaRPr lang="es-ES" i="1" u="none"/>
          </a:p>
        </p:txBody>
      </p:sp>
      <p:sp>
        <p:nvSpPr>
          <p:cNvPr id="11" name="Text Box 11">
            <a:extLst>
              <a:ext uri="{FF2B5EF4-FFF2-40B4-BE49-F238E27FC236}">
                <a16:creationId xmlns:a16="http://schemas.microsoft.com/office/drawing/2014/main" id="{C6898789-E3B8-AF41-9C81-AA7F5EC6EC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0419" y="534061"/>
            <a:ext cx="6463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 dirty="0"/>
              <a:t>F(</a:t>
            </a:r>
            <a:r>
              <a:rPr lang="es-ES" u="none" dirty="0">
                <a:sym typeface="Symbol" pitchFamily="18" charset="2"/>
              </a:rPr>
              <a:t>w</a:t>
            </a:r>
            <a:r>
              <a:rPr lang="es-CL" i="1" u="none" dirty="0"/>
              <a:t>)</a:t>
            </a:r>
            <a:endParaRPr lang="es-ES" i="1" u="none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841B2D1B-E090-EC43-9651-9AFB05B847EE}"/>
              </a:ext>
            </a:extLst>
          </p:cNvPr>
          <p:cNvSpPr>
            <a:spLocks/>
          </p:cNvSpPr>
          <p:nvPr/>
        </p:nvSpPr>
        <p:spPr bwMode="auto">
          <a:xfrm>
            <a:off x="697944" y="1042060"/>
            <a:ext cx="3024187" cy="731838"/>
          </a:xfrm>
          <a:custGeom>
            <a:avLst/>
            <a:gdLst/>
            <a:ahLst/>
            <a:cxnLst>
              <a:cxn ang="0">
                <a:pos x="0" y="174"/>
              </a:cxn>
              <a:cxn ang="0">
                <a:pos x="227" y="83"/>
              </a:cxn>
              <a:cxn ang="0">
                <a:pos x="409" y="220"/>
              </a:cxn>
              <a:cxn ang="0">
                <a:pos x="908" y="38"/>
              </a:cxn>
              <a:cxn ang="0">
                <a:pos x="1452" y="446"/>
              </a:cxn>
              <a:cxn ang="0">
                <a:pos x="1815" y="129"/>
              </a:cxn>
              <a:cxn ang="0">
                <a:pos x="1905" y="174"/>
              </a:cxn>
            </a:cxnLst>
            <a:rect l="0" t="0" r="r" b="b"/>
            <a:pathLst>
              <a:path w="1905" h="461">
                <a:moveTo>
                  <a:pt x="0" y="174"/>
                </a:moveTo>
                <a:cubicBezTo>
                  <a:pt x="79" y="124"/>
                  <a:pt x="159" y="75"/>
                  <a:pt x="227" y="83"/>
                </a:cubicBezTo>
                <a:cubicBezTo>
                  <a:pt x="295" y="91"/>
                  <a:pt x="296" y="227"/>
                  <a:pt x="409" y="220"/>
                </a:cubicBezTo>
                <a:cubicBezTo>
                  <a:pt x="522" y="213"/>
                  <a:pt x="734" y="0"/>
                  <a:pt x="908" y="38"/>
                </a:cubicBezTo>
                <a:cubicBezTo>
                  <a:pt x="1082" y="76"/>
                  <a:pt x="1301" y="431"/>
                  <a:pt x="1452" y="446"/>
                </a:cubicBezTo>
                <a:cubicBezTo>
                  <a:pt x="1603" y="461"/>
                  <a:pt x="1740" y="174"/>
                  <a:pt x="1815" y="129"/>
                </a:cubicBezTo>
                <a:cubicBezTo>
                  <a:pt x="1890" y="84"/>
                  <a:pt x="1897" y="129"/>
                  <a:pt x="1905" y="174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29" name="Group 31">
            <a:extLst>
              <a:ext uri="{FF2B5EF4-FFF2-40B4-BE49-F238E27FC236}">
                <a16:creationId xmlns:a16="http://schemas.microsoft.com/office/drawing/2014/main" id="{554BC602-C3AF-E641-94CE-3A04FF211A10}"/>
              </a:ext>
            </a:extLst>
          </p:cNvPr>
          <p:cNvGrpSpPr>
            <a:grpSpLocks/>
          </p:cNvGrpSpPr>
          <p:nvPr/>
        </p:nvGrpSpPr>
        <p:grpSpPr bwMode="auto">
          <a:xfrm>
            <a:off x="6027181" y="1042061"/>
            <a:ext cx="865188" cy="1019175"/>
            <a:chOff x="3787" y="482"/>
            <a:chExt cx="726" cy="642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B7C1467-264E-FD41-8186-3F28CB577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7" y="482"/>
              <a:ext cx="363" cy="642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5218D224-ABE8-844B-B237-499AC65DF3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50" y="482"/>
              <a:ext cx="363" cy="642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2" name="Text Box 52">
            <a:extLst>
              <a:ext uri="{FF2B5EF4-FFF2-40B4-BE49-F238E27FC236}">
                <a16:creationId xmlns:a16="http://schemas.microsoft.com/office/drawing/2014/main" id="{9B410486-2249-064F-942F-EC8A7D8827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7907" y="2065998"/>
            <a:ext cx="4026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u="none" dirty="0">
                <a:sym typeface="Symbol" pitchFamily="18" charset="2"/>
              </a:rPr>
              <a:t>w</a:t>
            </a:r>
            <a:r>
              <a:rPr lang="es-CL" u="none" dirty="0"/>
              <a:t>’</a:t>
            </a:r>
            <a:endParaRPr lang="es-ES" u="none" dirty="0"/>
          </a:p>
        </p:txBody>
      </p:sp>
      <p:sp>
        <p:nvSpPr>
          <p:cNvPr id="53" name="Line 53">
            <a:extLst>
              <a:ext uri="{FF2B5EF4-FFF2-40B4-BE49-F238E27FC236}">
                <a16:creationId xmlns:a16="http://schemas.microsoft.com/office/drawing/2014/main" id="{DE7C00C8-6C97-174C-AE53-53C1F0E540D7}"/>
              </a:ext>
            </a:extLst>
          </p:cNvPr>
          <p:cNvSpPr>
            <a:spLocks noChangeShapeType="1"/>
          </p:cNvSpPr>
          <p:nvPr/>
        </p:nvSpPr>
        <p:spPr bwMode="auto">
          <a:xfrm>
            <a:off x="6911419" y="1977098"/>
            <a:ext cx="0" cy="1444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EFD5E80C-4576-DF42-AA74-32E9D115B717}"/>
              </a:ext>
            </a:extLst>
          </p:cNvPr>
          <p:cNvGrpSpPr/>
          <p:nvPr/>
        </p:nvGrpSpPr>
        <p:grpSpPr>
          <a:xfrm>
            <a:off x="626508" y="2812123"/>
            <a:ext cx="7839614" cy="1910795"/>
            <a:chOff x="626508" y="2812123"/>
            <a:chExt cx="7839614" cy="1910795"/>
          </a:xfrm>
        </p:grpSpPr>
        <p:sp>
          <p:nvSpPr>
            <p:cNvPr id="12" name="Line 12">
              <a:extLst>
                <a:ext uri="{FF2B5EF4-FFF2-40B4-BE49-F238E27FC236}">
                  <a16:creationId xmlns:a16="http://schemas.microsoft.com/office/drawing/2014/main" id="{BD324D80-B299-0540-8D77-F345816A09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6508" y="4328185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13">
              <a:extLst>
                <a:ext uri="{FF2B5EF4-FFF2-40B4-BE49-F238E27FC236}">
                  <a16:creationId xmlns:a16="http://schemas.microsoft.com/office/drawing/2014/main" id="{0A3BB212-6DFF-B341-9175-F3AABACA7B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2959760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14">
              <a:extLst>
                <a:ext uri="{FF2B5EF4-FFF2-40B4-BE49-F238E27FC236}">
                  <a16:creationId xmlns:a16="http://schemas.microsoft.com/office/drawing/2014/main" id="{592ABBEC-227C-7444-B247-2E995818E1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47683" y="4328185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15">
              <a:extLst>
                <a:ext uri="{FF2B5EF4-FFF2-40B4-BE49-F238E27FC236}">
                  <a16:creationId xmlns:a16="http://schemas.microsoft.com/office/drawing/2014/main" id="{EB345DD8-D9FB-C042-8638-79918701BD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60569" y="2959760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 Box 16">
              <a:extLst>
                <a:ext uri="{FF2B5EF4-FFF2-40B4-BE49-F238E27FC236}">
                  <a16:creationId xmlns:a16="http://schemas.microsoft.com/office/drawing/2014/main" id="{71B30331-4A0A-E848-B601-C1D3285C2C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4519" y="4131335"/>
              <a:ext cx="24878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t</a:t>
              </a:r>
              <a:endParaRPr lang="es-ES" i="1" u="none"/>
            </a:p>
          </p:txBody>
        </p:sp>
        <p:sp>
          <p:nvSpPr>
            <p:cNvPr id="17" name="Text Box 17">
              <a:extLst>
                <a:ext uri="{FF2B5EF4-FFF2-40B4-BE49-F238E27FC236}">
                  <a16:creationId xmlns:a16="http://schemas.microsoft.com/office/drawing/2014/main" id="{12BE85BF-714A-374C-A3CB-A7AEE400E4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14744" y="4101173"/>
              <a:ext cx="35137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w</a:t>
              </a:r>
            </a:p>
          </p:txBody>
        </p:sp>
        <p:sp>
          <p:nvSpPr>
            <p:cNvPr id="18" name="Text Box 18">
              <a:extLst>
                <a:ext uri="{FF2B5EF4-FFF2-40B4-BE49-F238E27FC236}">
                  <a16:creationId xmlns:a16="http://schemas.microsoft.com/office/drawing/2014/main" id="{9D030B2F-C730-3741-BA57-88DAD1E7D8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63220" y="2835935"/>
              <a:ext cx="51809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s(t)</a:t>
              </a:r>
              <a:endParaRPr lang="es-ES" i="1" u="none"/>
            </a:p>
          </p:txBody>
        </p:sp>
        <p:sp>
          <p:nvSpPr>
            <p:cNvPr id="19" name="Text Box 19">
              <a:extLst>
                <a:ext uri="{FF2B5EF4-FFF2-40B4-BE49-F238E27FC236}">
                  <a16:creationId xmlns:a16="http://schemas.microsoft.com/office/drawing/2014/main" id="{1B93BD17-14E1-DD49-A78F-9393C05B34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30419" y="2812123"/>
              <a:ext cx="659155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 dirty="0"/>
                <a:t>S(</a:t>
              </a:r>
              <a:r>
                <a:rPr lang="es-ES" u="none" dirty="0">
                  <a:sym typeface="Symbol" pitchFamily="18" charset="2"/>
                </a:rPr>
                <a:t>w</a:t>
              </a:r>
              <a:r>
                <a:rPr lang="es-CL" i="1" u="none" dirty="0"/>
                <a:t>)</a:t>
              </a:r>
              <a:endParaRPr lang="es-ES" i="1" u="none" dirty="0"/>
            </a:p>
          </p:txBody>
        </p:sp>
        <p:sp>
          <p:nvSpPr>
            <p:cNvPr id="32" name="Line 32">
              <a:extLst>
                <a:ext uri="{FF2B5EF4-FFF2-40B4-BE49-F238E27FC236}">
                  <a16:creationId xmlns:a16="http://schemas.microsoft.com/office/drawing/2014/main" id="{0D8234AA-08F1-3541-894F-F41B571141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424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Line 33">
              <a:extLst>
                <a:ext uri="{FF2B5EF4-FFF2-40B4-BE49-F238E27FC236}">
                  <a16:creationId xmlns:a16="http://schemas.microsoft.com/office/drawing/2014/main" id="{1227A73A-DAC9-BE40-85C2-151E4EBFC3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583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34">
              <a:extLst>
                <a:ext uri="{FF2B5EF4-FFF2-40B4-BE49-F238E27FC236}">
                  <a16:creationId xmlns:a16="http://schemas.microsoft.com/office/drawing/2014/main" id="{629E97D1-DAE3-D943-8611-EB4EEF7843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57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1796C445-98C9-C148-BD22-868BA7170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16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36">
              <a:extLst>
                <a:ext uri="{FF2B5EF4-FFF2-40B4-BE49-F238E27FC236}">
                  <a16:creationId xmlns:a16="http://schemas.microsoft.com/office/drawing/2014/main" id="{7105C95D-43AE-DE4C-81A4-147992FE90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60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37">
              <a:extLst>
                <a:ext uri="{FF2B5EF4-FFF2-40B4-BE49-F238E27FC236}">
                  <a16:creationId xmlns:a16="http://schemas.microsoft.com/office/drawing/2014/main" id="{3882E7FF-F374-3F40-96BA-3394A227B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219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38">
              <a:extLst>
                <a:ext uri="{FF2B5EF4-FFF2-40B4-BE49-F238E27FC236}">
                  <a16:creationId xmlns:a16="http://schemas.microsoft.com/office/drawing/2014/main" id="{16E19EA0-9558-3C4E-BD11-F55381A85D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Line 39">
              <a:extLst>
                <a:ext uri="{FF2B5EF4-FFF2-40B4-BE49-F238E27FC236}">
                  <a16:creationId xmlns:a16="http://schemas.microsoft.com/office/drawing/2014/main" id="{BCC39490-F5CF-7946-B25C-D4CD465AA5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552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40">
              <a:extLst>
                <a:ext uri="{FF2B5EF4-FFF2-40B4-BE49-F238E27FC236}">
                  <a16:creationId xmlns:a16="http://schemas.microsoft.com/office/drawing/2014/main" id="{01DFF4DA-0D8D-6F44-8FEF-8BD66E5289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696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41">
              <a:extLst>
                <a:ext uri="{FF2B5EF4-FFF2-40B4-BE49-F238E27FC236}">
                  <a16:creationId xmlns:a16="http://schemas.microsoft.com/office/drawing/2014/main" id="{51CD7558-DAE7-5C4B-8EE9-0627090BEE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855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Line 42">
              <a:extLst>
                <a:ext uri="{FF2B5EF4-FFF2-40B4-BE49-F238E27FC236}">
                  <a16:creationId xmlns:a16="http://schemas.microsoft.com/office/drawing/2014/main" id="{10BD3298-7525-2449-9E2C-8C2F51EC5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29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Line 43">
              <a:extLst>
                <a:ext uri="{FF2B5EF4-FFF2-40B4-BE49-F238E27FC236}">
                  <a16:creationId xmlns:a16="http://schemas.microsoft.com/office/drawing/2014/main" id="{459DCEC5-E1E5-B541-A55D-D26ECDCF8B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188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 Box 44">
              <a:extLst>
                <a:ext uri="{FF2B5EF4-FFF2-40B4-BE49-F238E27FC236}">
                  <a16:creationId xmlns:a16="http://schemas.microsoft.com/office/drawing/2014/main" id="{33250803-5CFE-7B42-9D0C-30056A6944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6269" y="3201061"/>
              <a:ext cx="32573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T</a:t>
              </a:r>
            </a:p>
          </p:txBody>
        </p:sp>
        <p:sp>
          <p:nvSpPr>
            <p:cNvPr id="45" name="Line 45">
              <a:extLst>
                <a:ext uri="{FF2B5EF4-FFF2-40B4-BE49-F238E27FC236}">
                  <a16:creationId xmlns:a16="http://schemas.microsoft.com/office/drawing/2014/main" id="{265749E4-CA2E-DC49-B49C-72FEE43BB2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9394" y="3626510"/>
              <a:ext cx="431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Line 46">
              <a:extLst>
                <a:ext uri="{FF2B5EF4-FFF2-40B4-BE49-F238E27FC236}">
                  <a16:creationId xmlns:a16="http://schemas.microsoft.com/office/drawing/2014/main" id="{9CABD0DB-F7C9-794E-A2FC-AE22015F79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87094" y="3626510"/>
              <a:ext cx="2159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Line 47">
              <a:extLst>
                <a:ext uri="{FF2B5EF4-FFF2-40B4-BE49-F238E27FC236}">
                  <a16:creationId xmlns:a16="http://schemas.microsoft.com/office/drawing/2014/main" id="{F42CE8C8-F25F-F24F-8DDA-E1C7B21B0B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1194" y="3555073"/>
              <a:ext cx="0" cy="1444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Line 48">
              <a:extLst>
                <a:ext uri="{FF2B5EF4-FFF2-40B4-BE49-F238E27FC236}">
                  <a16:creationId xmlns:a16="http://schemas.microsoft.com/office/drawing/2014/main" id="{F6E14445-08C4-154B-8693-CFF0E07E5A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87094" y="3555073"/>
              <a:ext cx="0" cy="1444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Line 49">
              <a:extLst>
                <a:ext uri="{FF2B5EF4-FFF2-40B4-BE49-F238E27FC236}">
                  <a16:creationId xmlns:a16="http://schemas.microsoft.com/office/drawing/2014/main" id="{AC9D179D-FA7B-C94F-BB66-98605A56F5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58981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Line 50">
              <a:extLst>
                <a:ext uri="{FF2B5EF4-FFF2-40B4-BE49-F238E27FC236}">
                  <a16:creationId xmlns:a16="http://schemas.microsoft.com/office/drawing/2014/main" id="{78E8B60A-25AF-B841-80D8-76DC805E6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22581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Line 51">
              <a:extLst>
                <a:ext uri="{FF2B5EF4-FFF2-40B4-BE49-F238E27FC236}">
                  <a16:creationId xmlns:a16="http://schemas.microsoft.com/office/drawing/2014/main" id="{2788620A-A509-1B42-9AEE-7691D99C94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595381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 Box 54">
              <a:extLst>
                <a:ext uri="{FF2B5EF4-FFF2-40B4-BE49-F238E27FC236}">
                  <a16:creationId xmlns:a16="http://schemas.microsoft.com/office/drawing/2014/main" id="{AD237A25-6694-0C41-ADC6-FB9F049846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35245" y="4353586"/>
              <a:ext cx="51809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1/T</a:t>
              </a:r>
              <a:endParaRPr lang="es-ES" i="1" u="none" dirty="0">
                <a:sym typeface="Symbol" pitchFamily="18" charset="2"/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F93ED721-BDD1-0147-9D0D-73722FBB6371}"/>
              </a:ext>
            </a:extLst>
          </p:cNvPr>
          <p:cNvGrpSpPr/>
          <p:nvPr/>
        </p:nvGrpSpPr>
        <p:grpSpPr>
          <a:xfrm>
            <a:off x="626508" y="4972711"/>
            <a:ext cx="7839614" cy="1688544"/>
            <a:chOff x="626508" y="4972711"/>
            <a:chExt cx="7839614" cy="1688544"/>
          </a:xfrm>
        </p:grpSpPr>
        <p:sp>
          <p:nvSpPr>
            <p:cNvPr id="20" name="Line 20">
              <a:extLst>
                <a:ext uri="{FF2B5EF4-FFF2-40B4-BE49-F238E27FC236}">
                  <a16:creationId xmlns:a16="http://schemas.microsoft.com/office/drawing/2014/main" id="{760426F0-B93E-584E-B388-9EB0A4D706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6508" y="6488773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Line 21">
              <a:extLst>
                <a:ext uri="{FF2B5EF4-FFF2-40B4-BE49-F238E27FC236}">
                  <a16:creationId xmlns:a16="http://schemas.microsoft.com/office/drawing/2014/main" id="{F7DF5E5B-FBB4-1B4B-9A5D-E8338C205A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5120348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22">
              <a:extLst>
                <a:ext uri="{FF2B5EF4-FFF2-40B4-BE49-F238E27FC236}">
                  <a16:creationId xmlns:a16="http://schemas.microsoft.com/office/drawing/2014/main" id="{4B4FC9FE-69FE-664B-8F5D-E977D9831D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47683" y="6488773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23">
              <a:extLst>
                <a:ext uri="{FF2B5EF4-FFF2-40B4-BE49-F238E27FC236}">
                  <a16:creationId xmlns:a16="http://schemas.microsoft.com/office/drawing/2014/main" id="{9FE41A80-1FAA-6B42-840D-0F4955BC560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60569" y="5120348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 Box 24">
              <a:extLst>
                <a:ext uri="{FF2B5EF4-FFF2-40B4-BE49-F238E27FC236}">
                  <a16:creationId xmlns:a16="http://schemas.microsoft.com/office/drawing/2014/main" id="{577E8206-C1B0-904A-B49A-3F1E1B8FA3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4519" y="6291923"/>
              <a:ext cx="24878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t</a:t>
              </a:r>
              <a:endParaRPr lang="es-ES" i="1" u="none"/>
            </a:p>
          </p:txBody>
        </p:sp>
        <p:sp>
          <p:nvSpPr>
            <p:cNvPr id="25" name="Text Box 25">
              <a:extLst>
                <a:ext uri="{FF2B5EF4-FFF2-40B4-BE49-F238E27FC236}">
                  <a16:creationId xmlns:a16="http://schemas.microsoft.com/office/drawing/2014/main" id="{2AE974A6-B317-C144-BE7B-1D57F3A5EF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14744" y="6261760"/>
              <a:ext cx="35137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w</a:t>
              </a:r>
            </a:p>
          </p:txBody>
        </p:sp>
        <p:sp>
          <p:nvSpPr>
            <p:cNvPr id="26" name="Text Box 26">
              <a:extLst>
                <a:ext uri="{FF2B5EF4-FFF2-40B4-BE49-F238E27FC236}">
                  <a16:creationId xmlns:a16="http://schemas.microsoft.com/office/drawing/2014/main" id="{87CB6920-1E88-5F4F-B1D1-48493C385F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63220" y="4996523"/>
              <a:ext cx="80021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f(t)s(t)</a:t>
              </a:r>
              <a:endParaRPr lang="es-ES" i="1" u="none"/>
            </a:p>
          </p:txBody>
        </p:sp>
        <p:sp>
          <p:nvSpPr>
            <p:cNvPr id="27" name="Text Box 27">
              <a:extLst>
                <a:ext uri="{FF2B5EF4-FFF2-40B4-BE49-F238E27FC236}">
                  <a16:creationId xmlns:a16="http://schemas.microsoft.com/office/drawing/2014/main" id="{901C899D-2515-DB46-9597-B41F426CAE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30420" y="4972711"/>
              <a:ext cx="12105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 dirty="0"/>
                <a:t>F(</a:t>
              </a:r>
              <a:r>
                <a:rPr lang="es-ES" u="none" dirty="0">
                  <a:sym typeface="Symbol" pitchFamily="18" charset="2"/>
                </a:rPr>
                <a:t>w</a:t>
              </a:r>
              <a:r>
                <a:rPr lang="es-CL" i="1" u="none" dirty="0"/>
                <a:t>)*S(</a:t>
              </a:r>
              <a:r>
                <a:rPr lang="es-ES" u="none" dirty="0">
                  <a:sym typeface="Symbol" pitchFamily="18" charset="2"/>
                </a:rPr>
                <a:t>w</a:t>
              </a:r>
              <a:r>
                <a:rPr lang="es-CL" i="1" u="none" dirty="0"/>
                <a:t>)</a:t>
              </a:r>
              <a:endParaRPr lang="es-ES" i="1" u="none" dirty="0"/>
            </a:p>
          </p:txBody>
        </p:sp>
        <p:sp>
          <p:nvSpPr>
            <p:cNvPr id="55" name="Freeform 55">
              <a:extLst>
                <a:ext uri="{FF2B5EF4-FFF2-40B4-BE49-F238E27FC236}">
                  <a16:creationId xmlns:a16="http://schemas.microsoft.com/office/drawing/2014/main" id="{1C08E94D-355B-A149-B341-B85F5CA7E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944" y="5434674"/>
              <a:ext cx="3024187" cy="731837"/>
            </a:xfrm>
            <a:custGeom>
              <a:avLst/>
              <a:gdLst/>
              <a:ahLst/>
              <a:cxnLst>
                <a:cxn ang="0">
                  <a:pos x="0" y="174"/>
                </a:cxn>
                <a:cxn ang="0">
                  <a:pos x="227" y="83"/>
                </a:cxn>
                <a:cxn ang="0">
                  <a:pos x="409" y="220"/>
                </a:cxn>
                <a:cxn ang="0">
                  <a:pos x="908" y="38"/>
                </a:cxn>
                <a:cxn ang="0">
                  <a:pos x="1452" y="446"/>
                </a:cxn>
                <a:cxn ang="0">
                  <a:pos x="1815" y="129"/>
                </a:cxn>
                <a:cxn ang="0">
                  <a:pos x="1905" y="174"/>
                </a:cxn>
              </a:cxnLst>
              <a:rect l="0" t="0" r="r" b="b"/>
              <a:pathLst>
                <a:path w="1905" h="461">
                  <a:moveTo>
                    <a:pt x="0" y="174"/>
                  </a:moveTo>
                  <a:cubicBezTo>
                    <a:pt x="79" y="124"/>
                    <a:pt x="159" y="75"/>
                    <a:pt x="227" y="83"/>
                  </a:cubicBezTo>
                  <a:cubicBezTo>
                    <a:pt x="295" y="91"/>
                    <a:pt x="296" y="227"/>
                    <a:pt x="409" y="220"/>
                  </a:cubicBezTo>
                  <a:cubicBezTo>
                    <a:pt x="522" y="213"/>
                    <a:pt x="734" y="0"/>
                    <a:pt x="908" y="38"/>
                  </a:cubicBezTo>
                  <a:cubicBezTo>
                    <a:pt x="1082" y="76"/>
                    <a:pt x="1301" y="431"/>
                    <a:pt x="1452" y="446"/>
                  </a:cubicBezTo>
                  <a:cubicBezTo>
                    <a:pt x="1603" y="461"/>
                    <a:pt x="1740" y="174"/>
                    <a:pt x="1815" y="129"/>
                  </a:cubicBezTo>
                  <a:cubicBezTo>
                    <a:pt x="1890" y="84"/>
                    <a:pt x="1897" y="129"/>
                    <a:pt x="1905" y="174"/>
                  </a:cubicBezTo>
                </a:path>
              </a:pathLst>
            </a:custGeom>
            <a:noFill/>
            <a:ln w="9525" cap="flat" cmpd="sng">
              <a:solidFill>
                <a:srgbClr val="0000FF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Line 56">
              <a:extLst>
                <a:ext uri="{FF2B5EF4-FFF2-40B4-BE49-F238E27FC236}">
                  <a16:creationId xmlns:a16="http://schemas.microsoft.com/office/drawing/2014/main" id="{37C611AD-CCDA-9045-AAB5-CC56F2169C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58306" y="5577549"/>
              <a:ext cx="0" cy="9366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57">
              <a:extLst>
                <a:ext uri="{FF2B5EF4-FFF2-40B4-BE49-F238E27FC236}">
                  <a16:creationId xmlns:a16="http://schemas.microsoft.com/office/drawing/2014/main" id="{D67F3046-160C-E044-9690-0807E6FB55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4206" y="5793449"/>
              <a:ext cx="0" cy="7207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58">
              <a:extLst>
                <a:ext uri="{FF2B5EF4-FFF2-40B4-BE49-F238E27FC236}">
                  <a16:creationId xmlns:a16="http://schemas.microsoft.com/office/drawing/2014/main" id="{5365EDEE-8489-A14B-BFC2-1190AC447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490106" y="5722011"/>
              <a:ext cx="1588" cy="7921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59">
              <a:extLst>
                <a:ext uri="{FF2B5EF4-FFF2-40B4-BE49-F238E27FC236}">
                  <a16:creationId xmlns:a16="http://schemas.microsoft.com/office/drawing/2014/main" id="{A4A313C1-B18B-F242-B88A-781B882B98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6006" y="5577549"/>
              <a:ext cx="0" cy="9366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60">
              <a:extLst>
                <a:ext uri="{FF2B5EF4-FFF2-40B4-BE49-F238E27FC236}">
                  <a16:creationId xmlns:a16="http://schemas.microsoft.com/office/drawing/2014/main" id="{A64892EA-C9D8-1648-A539-947033D2342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21906" y="5506110"/>
              <a:ext cx="0" cy="10080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61">
              <a:extLst>
                <a:ext uri="{FF2B5EF4-FFF2-40B4-BE49-F238E27FC236}">
                  <a16:creationId xmlns:a16="http://schemas.microsoft.com/office/drawing/2014/main" id="{8526C6B3-705D-D447-AE1C-E5789498F4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5506110"/>
              <a:ext cx="0" cy="10080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62">
              <a:extLst>
                <a:ext uri="{FF2B5EF4-FFF2-40B4-BE49-F238E27FC236}">
                  <a16:creationId xmlns:a16="http://schemas.microsoft.com/office/drawing/2014/main" id="{EDA668D8-EF09-3742-B7D2-6A4C0B8F58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55294" y="5577549"/>
              <a:ext cx="0" cy="9366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63">
              <a:extLst>
                <a:ext uri="{FF2B5EF4-FFF2-40B4-BE49-F238E27FC236}">
                  <a16:creationId xmlns:a16="http://schemas.microsoft.com/office/drawing/2014/main" id="{7CEC7577-9588-BD4F-BF0E-07AE42D1D5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1194" y="5866473"/>
              <a:ext cx="0" cy="647700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Line 64">
              <a:extLst>
                <a:ext uri="{FF2B5EF4-FFF2-40B4-BE49-F238E27FC236}">
                  <a16:creationId xmlns:a16="http://schemas.microsoft.com/office/drawing/2014/main" id="{82866FE7-B418-E34B-B658-69EAB67CCF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85506" y="5937911"/>
              <a:ext cx="0" cy="5762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Line 65">
              <a:extLst>
                <a:ext uri="{FF2B5EF4-FFF2-40B4-BE49-F238E27FC236}">
                  <a16:creationId xmlns:a16="http://schemas.microsoft.com/office/drawing/2014/main" id="{AC335A87-8923-0E41-9543-E680D718535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2994" y="6153810"/>
              <a:ext cx="0" cy="3603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Line 66">
              <a:extLst>
                <a:ext uri="{FF2B5EF4-FFF2-40B4-BE49-F238E27FC236}">
                  <a16:creationId xmlns:a16="http://schemas.microsoft.com/office/drawing/2014/main" id="{6AE95075-9621-1F4A-A59B-A55BC0B0CC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18894" y="6010935"/>
              <a:ext cx="0" cy="503238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Line 67">
              <a:extLst>
                <a:ext uri="{FF2B5EF4-FFF2-40B4-BE49-F238E27FC236}">
                  <a16:creationId xmlns:a16="http://schemas.microsoft.com/office/drawing/2014/main" id="{22AA2925-80D8-BE42-B975-BD67656AA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4794" y="5793449"/>
              <a:ext cx="0" cy="7207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grpSp>
          <p:nvGrpSpPr>
            <p:cNvPr id="68" name="Group 68">
              <a:extLst>
                <a:ext uri="{FF2B5EF4-FFF2-40B4-BE49-F238E27FC236}">
                  <a16:creationId xmlns:a16="http://schemas.microsoft.com/office/drawing/2014/main" id="{AF2DB46D-3A7A-0644-99B9-E250B0DE1A0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027181" y="5494998"/>
              <a:ext cx="865188" cy="1019175"/>
              <a:chOff x="3787" y="482"/>
              <a:chExt cx="726" cy="642"/>
            </a:xfrm>
          </p:grpSpPr>
          <p:sp>
            <p:nvSpPr>
              <p:cNvPr id="69" name="Freeform 69">
                <a:extLst>
                  <a:ext uri="{FF2B5EF4-FFF2-40B4-BE49-F238E27FC236}">
                    <a16:creationId xmlns:a16="http://schemas.microsoft.com/office/drawing/2014/main" id="{849B73FE-5956-734A-8B9D-0D90F5FC87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7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" name="Freeform 70">
                <a:extLst>
                  <a:ext uri="{FF2B5EF4-FFF2-40B4-BE49-F238E27FC236}">
                    <a16:creationId xmlns:a16="http://schemas.microsoft.com/office/drawing/2014/main" id="{24C60C76-5F53-6247-9A75-90759FABDE8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150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1" name="Group 71">
              <a:extLst>
                <a:ext uri="{FF2B5EF4-FFF2-40B4-BE49-F238E27FC236}">
                  <a16:creationId xmlns:a16="http://schemas.microsoft.com/office/drawing/2014/main" id="{D2757132-BFFB-8F43-A1D8-168F4456B36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90781" y="5494998"/>
              <a:ext cx="865188" cy="1019175"/>
              <a:chOff x="3787" y="482"/>
              <a:chExt cx="726" cy="642"/>
            </a:xfrm>
          </p:grpSpPr>
          <p:sp>
            <p:nvSpPr>
              <p:cNvPr id="72" name="Freeform 72">
                <a:extLst>
                  <a:ext uri="{FF2B5EF4-FFF2-40B4-BE49-F238E27FC236}">
                    <a16:creationId xmlns:a16="http://schemas.microsoft.com/office/drawing/2014/main" id="{337E0B72-9FB3-3844-8788-050AF54D7A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7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" name="Freeform 73">
                <a:extLst>
                  <a:ext uri="{FF2B5EF4-FFF2-40B4-BE49-F238E27FC236}">
                    <a16:creationId xmlns:a16="http://schemas.microsoft.com/office/drawing/2014/main" id="{4F5475DF-FCAA-9749-906A-3781395D53B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150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4" name="Group 74">
              <a:extLst>
                <a:ext uri="{FF2B5EF4-FFF2-40B4-BE49-F238E27FC236}">
                  <a16:creationId xmlns:a16="http://schemas.microsoft.com/office/drawing/2014/main" id="{5F8B2F88-FA45-ED47-B21D-A49EE57369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63581" y="5494998"/>
              <a:ext cx="865188" cy="1019175"/>
              <a:chOff x="3787" y="482"/>
              <a:chExt cx="726" cy="642"/>
            </a:xfrm>
          </p:grpSpPr>
          <p:sp>
            <p:nvSpPr>
              <p:cNvPr id="75" name="Freeform 75">
                <a:extLst>
                  <a:ext uri="{FF2B5EF4-FFF2-40B4-BE49-F238E27FC236}">
                    <a16:creationId xmlns:a16="http://schemas.microsoft.com/office/drawing/2014/main" id="{20CAB0A2-72B1-7C4A-9F25-87533498DC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7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" name="Freeform 76">
                <a:extLst>
                  <a:ext uri="{FF2B5EF4-FFF2-40B4-BE49-F238E27FC236}">
                    <a16:creationId xmlns:a16="http://schemas.microsoft.com/office/drawing/2014/main" id="{106DAA5C-AA75-A74F-A5EC-1F0AB63014A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150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80" name="Text Box 11">
            <a:extLst>
              <a:ext uri="{FF2B5EF4-FFF2-40B4-BE49-F238E27FC236}">
                <a16:creationId xmlns:a16="http://schemas.microsoft.com/office/drawing/2014/main" id="{B04BEC46-5FC1-3549-AB7F-13B04C1B83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7640" y="72396"/>
            <a:ext cx="2715808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1D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48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>
            <a:extLst>
              <a:ext uri="{FF2B5EF4-FFF2-40B4-BE49-F238E27FC236}">
                <a16:creationId xmlns:a16="http://schemas.microsoft.com/office/drawing/2014/main" id="{FFBDD968-C5B9-A749-9595-0C9E61555888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508" y="205012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" name="Line 5">
            <a:extLst>
              <a:ext uri="{FF2B5EF4-FFF2-40B4-BE49-F238E27FC236}">
                <a16:creationId xmlns:a16="http://schemas.microsoft.com/office/drawing/2014/main" id="{BA12A4F8-05B3-F94D-B5AD-2642B693AB7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39394" y="681698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Line 6">
            <a:extLst>
              <a:ext uri="{FF2B5EF4-FFF2-40B4-BE49-F238E27FC236}">
                <a16:creationId xmlns:a16="http://schemas.microsoft.com/office/drawing/2014/main" id="{5DFC15B5-155A-B743-ADB1-15ED276CADE8}"/>
              </a:ext>
            </a:extLst>
          </p:cNvPr>
          <p:cNvSpPr>
            <a:spLocks noChangeShapeType="1"/>
          </p:cNvSpPr>
          <p:nvPr/>
        </p:nvSpPr>
        <p:spPr bwMode="auto">
          <a:xfrm>
            <a:off x="4947683" y="205012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ABB0CEA6-DF4C-CF40-BB4E-F338F050E6E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60569" y="681698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77DA2DA5-5F0C-594F-8D20-5E8F800A66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4519" y="1853273"/>
            <a:ext cx="24878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/>
              <a:t>t</a:t>
            </a:r>
            <a:endParaRPr lang="es-ES" i="1" u="none"/>
          </a:p>
        </p:txBody>
      </p:sp>
      <p:sp>
        <p:nvSpPr>
          <p:cNvPr id="9" name="Text Box 9">
            <a:extLst>
              <a:ext uri="{FF2B5EF4-FFF2-40B4-BE49-F238E27FC236}">
                <a16:creationId xmlns:a16="http://schemas.microsoft.com/office/drawing/2014/main" id="{09E6CB9A-ADEA-F640-B854-352850B111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14744" y="1823110"/>
            <a:ext cx="35137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u="none" dirty="0">
                <a:sym typeface="Symbol" pitchFamily="18" charset="2"/>
              </a:rPr>
              <a:t>w</a:t>
            </a:r>
          </a:p>
        </p:txBody>
      </p:sp>
      <p:sp>
        <p:nvSpPr>
          <p:cNvPr id="10" name="Text Box 10">
            <a:extLst>
              <a:ext uri="{FF2B5EF4-FFF2-40B4-BE49-F238E27FC236}">
                <a16:creationId xmlns:a16="http://schemas.microsoft.com/office/drawing/2014/main" id="{2495BE8D-8EFA-364E-AAC5-DC21249807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3219" y="557873"/>
            <a:ext cx="46679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/>
              <a:t>f(t)</a:t>
            </a:r>
            <a:endParaRPr lang="es-ES" i="1" u="none"/>
          </a:p>
        </p:txBody>
      </p:sp>
      <p:sp>
        <p:nvSpPr>
          <p:cNvPr id="11" name="Text Box 11">
            <a:extLst>
              <a:ext uri="{FF2B5EF4-FFF2-40B4-BE49-F238E27FC236}">
                <a16:creationId xmlns:a16="http://schemas.microsoft.com/office/drawing/2014/main" id="{C6898789-E3B8-AF41-9C81-AA7F5EC6EC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0419" y="534061"/>
            <a:ext cx="6463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CL" i="1" u="none" dirty="0"/>
              <a:t>F(</a:t>
            </a:r>
            <a:r>
              <a:rPr lang="es-ES" u="none" dirty="0">
                <a:sym typeface="Symbol" pitchFamily="18" charset="2"/>
              </a:rPr>
              <a:t>w</a:t>
            </a:r>
            <a:r>
              <a:rPr lang="es-CL" i="1" u="none" dirty="0"/>
              <a:t>)</a:t>
            </a:r>
            <a:endParaRPr lang="es-ES" i="1" u="none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841B2D1B-E090-EC43-9651-9AFB05B847EE}"/>
              </a:ext>
            </a:extLst>
          </p:cNvPr>
          <p:cNvSpPr>
            <a:spLocks/>
          </p:cNvSpPr>
          <p:nvPr/>
        </p:nvSpPr>
        <p:spPr bwMode="auto">
          <a:xfrm>
            <a:off x="697944" y="1042060"/>
            <a:ext cx="3024187" cy="731838"/>
          </a:xfrm>
          <a:custGeom>
            <a:avLst/>
            <a:gdLst/>
            <a:ahLst/>
            <a:cxnLst>
              <a:cxn ang="0">
                <a:pos x="0" y="174"/>
              </a:cxn>
              <a:cxn ang="0">
                <a:pos x="227" y="83"/>
              </a:cxn>
              <a:cxn ang="0">
                <a:pos x="409" y="220"/>
              </a:cxn>
              <a:cxn ang="0">
                <a:pos x="908" y="38"/>
              </a:cxn>
              <a:cxn ang="0">
                <a:pos x="1452" y="446"/>
              </a:cxn>
              <a:cxn ang="0">
                <a:pos x="1815" y="129"/>
              </a:cxn>
              <a:cxn ang="0">
                <a:pos x="1905" y="174"/>
              </a:cxn>
            </a:cxnLst>
            <a:rect l="0" t="0" r="r" b="b"/>
            <a:pathLst>
              <a:path w="1905" h="461">
                <a:moveTo>
                  <a:pt x="0" y="174"/>
                </a:moveTo>
                <a:cubicBezTo>
                  <a:pt x="79" y="124"/>
                  <a:pt x="159" y="75"/>
                  <a:pt x="227" y="83"/>
                </a:cubicBezTo>
                <a:cubicBezTo>
                  <a:pt x="295" y="91"/>
                  <a:pt x="296" y="227"/>
                  <a:pt x="409" y="220"/>
                </a:cubicBezTo>
                <a:cubicBezTo>
                  <a:pt x="522" y="213"/>
                  <a:pt x="734" y="0"/>
                  <a:pt x="908" y="38"/>
                </a:cubicBezTo>
                <a:cubicBezTo>
                  <a:pt x="1082" y="76"/>
                  <a:pt x="1301" y="431"/>
                  <a:pt x="1452" y="446"/>
                </a:cubicBezTo>
                <a:cubicBezTo>
                  <a:pt x="1603" y="461"/>
                  <a:pt x="1740" y="174"/>
                  <a:pt x="1815" y="129"/>
                </a:cubicBezTo>
                <a:cubicBezTo>
                  <a:pt x="1890" y="84"/>
                  <a:pt x="1897" y="129"/>
                  <a:pt x="1905" y="174"/>
                </a:cubicBez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29" name="Group 31">
            <a:extLst>
              <a:ext uri="{FF2B5EF4-FFF2-40B4-BE49-F238E27FC236}">
                <a16:creationId xmlns:a16="http://schemas.microsoft.com/office/drawing/2014/main" id="{554BC602-C3AF-E641-94CE-3A04FF211A10}"/>
              </a:ext>
            </a:extLst>
          </p:cNvPr>
          <p:cNvGrpSpPr>
            <a:grpSpLocks/>
          </p:cNvGrpSpPr>
          <p:nvPr/>
        </p:nvGrpSpPr>
        <p:grpSpPr bwMode="auto">
          <a:xfrm>
            <a:off x="6027181" y="1042061"/>
            <a:ext cx="865188" cy="1019175"/>
            <a:chOff x="3787" y="482"/>
            <a:chExt cx="726" cy="642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B7C1467-264E-FD41-8186-3F28CB577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7" y="482"/>
              <a:ext cx="363" cy="642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5218D224-ABE8-844B-B237-499AC65DF3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50" y="482"/>
              <a:ext cx="363" cy="642"/>
            </a:xfrm>
            <a:custGeom>
              <a:avLst/>
              <a:gdLst/>
              <a:ahLst/>
              <a:cxnLst>
                <a:cxn ang="0">
                  <a:pos x="0" y="635"/>
                </a:cxn>
                <a:cxn ang="0">
                  <a:pos x="136" y="589"/>
                </a:cxn>
                <a:cxn ang="0">
                  <a:pos x="227" y="317"/>
                </a:cxn>
                <a:cxn ang="0">
                  <a:pos x="318" y="45"/>
                </a:cxn>
                <a:cxn ang="0">
                  <a:pos x="363" y="45"/>
                </a:cxn>
              </a:cxnLst>
              <a:rect l="0" t="0" r="r" b="b"/>
              <a:pathLst>
                <a:path w="363" h="642">
                  <a:moveTo>
                    <a:pt x="0" y="635"/>
                  </a:moveTo>
                  <a:cubicBezTo>
                    <a:pt x="49" y="638"/>
                    <a:pt x="98" y="642"/>
                    <a:pt x="136" y="589"/>
                  </a:cubicBezTo>
                  <a:cubicBezTo>
                    <a:pt x="174" y="536"/>
                    <a:pt x="197" y="408"/>
                    <a:pt x="227" y="317"/>
                  </a:cubicBezTo>
                  <a:cubicBezTo>
                    <a:pt x="257" y="226"/>
                    <a:pt x="295" y="90"/>
                    <a:pt x="318" y="45"/>
                  </a:cubicBezTo>
                  <a:cubicBezTo>
                    <a:pt x="341" y="0"/>
                    <a:pt x="352" y="22"/>
                    <a:pt x="363" y="45"/>
                  </a:cubicBezTo>
                </a:path>
              </a:pathLst>
            </a:custGeom>
            <a:noFill/>
            <a:ln w="28575" cmpd="sng">
              <a:solidFill>
                <a:srgbClr val="FF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2" name="Text Box 52">
            <a:extLst>
              <a:ext uri="{FF2B5EF4-FFF2-40B4-BE49-F238E27FC236}">
                <a16:creationId xmlns:a16="http://schemas.microsoft.com/office/drawing/2014/main" id="{9B410486-2249-064F-942F-EC8A7D8827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7907" y="2065998"/>
            <a:ext cx="4026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s-ES" u="none" dirty="0">
                <a:sym typeface="Symbol" pitchFamily="18" charset="2"/>
              </a:rPr>
              <a:t>w</a:t>
            </a:r>
            <a:r>
              <a:rPr lang="es-CL" u="none" dirty="0"/>
              <a:t>’</a:t>
            </a:r>
            <a:endParaRPr lang="es-ES" u="none" dirty="0"/>
          </a:p>
        </p:txBody>
      </p:sp>
      <p:sp>
        <p:nvSpPr>
          <p:cNvPr id="53" name="Line 53">
            <a:extLst>
              <a:ext uri="{FF2B5EF4-FFF2-40B4-BE49-F238E27FC236}">
                <a16:creationId xmlns:a16="http://schemas.microsoft.com/office/drawing/2014/main" id="{DE7C00C8-6C97-174C-AE53-53C1F0E540D7}"/>
              </a:ext>
            </a:extLst>
          </p:cNvPr>
          <p:cNvSpPr>
            <a:spLocks noChangeShapeType="1"/>
          </p:cNvSpPr>
          <p:nvPr/>
        </p:nvSpPr>
        <p:spPr bwMode="auto">
          <a:xfrm>
            <a:off x="6911419" y="1977098"/>
            <a:ext cx="0" cy="1444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EFD5E80C-4576-DF42-AA74-32E9D115B717}"/>
              </a:ext>
            </a:extLst>
          </p:cNvPr>
          <p:cNvGrpSpPr/>
          <p:nvPr/>
        </p:nvGrpSpPr>
        <p:grpSpPr>
          <a:xfrm>
            <a:off x="626508" y="2812123"/>
            <a:ext cx="7839614" cy="1910795"/>
            <a:chOff x="626508" y="2812123"/>
            <a:chExt cx="7839614" cy="1910795"/>
          </a:xfrm>
        </p:grpSpPr>
        <p:sp>
          <p:nvSpPr>
            <p:cNvPr id="12" name="Line 12">
              <a:extLst>
                <a:ext uri="{FF2B5EF4-FFF2-40B4-BE49-F238E27FC236}">
                  <a16:creationId xmlns:a16="http://schemas.microsoft.com/office/drawing/2014/main" id="{BD324D80-B299-0540-8D77-F345816A09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6508" y="4328185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13">
              <a:extLst>
                <a:ext uri="{FF2B5EF4-FFF2-40B4-BE49-F238E27FC236}">
                  <a16:creationId xmlns:a16="http://schemas.microsoft.com/office/drawing/2014/main" id="{0A3BB212-6DFF-B341-9175-F3AABACA7BC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2959760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Line 14">
              <a:extLst>
                <a:ext uri="{FF2B5EF4-FFF2-40B4-BE49-F238E27FC236}">
                  <a16:creationId xmlns:a16="http://schemas.microsoft.com/office/drawing/2014/main" id="{592ABBEC-227C-7444-B247-2E995818E1E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47683" y="4328185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Line 15">
              <a:extLst>
                <a:ext uri="{FF2B5EF4-FFF2-40B4-BE49-F238E27FC236}">
                  <a16:creationId xmlns:a16="http://schemas.microsoft.com/office/drawing/2014/main" id="{EB345DD8-D9FB-C042-8638-79918701BDC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60569" y="2959760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 Box 16">
              <a:extLst>
                <a:ext uri="{FF2B5EF4-FFF2-40B4-BE49-F238E27FC236}">
                  <a16:creationId xmlns:a16="http://schemas.microsoft.com/office/drawing/2014/main" id="{71B30331-4A0A-E848-B601-C1D3285C2C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4519" y="4131335"/>
              <a:ext cx="24878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t</a:t>
              </a:r>
              <a:endParaRPr lang="es-ES" i="1" u="none"/>
            </a:p>
          </p:txBody>
        </p:sp>
        <p:sp>
          <p:nvSpPr>
            <p:cNvPr id="17" name="Text Box 17">
              <a:extLst>
                <a:ext uri="{FF2B5EF4-FFF2-40B4-BE49-F238E27FC236}">
                  <a16:creationId xmlns:a16="http://schemas.microsoft.com/office/drawing/2014/main" id="{12BE85BF-714A-374C-A3CB-A7AEE400E4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14744" y="4101173"/>
              <a:ext cx="35137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w</a:t>
              </a:r>
            </a:p>
          </p:txBody>
        </p:sp>
        <p:sp>
          <p:nvSpPr>
            <p:cNvPr id="18" name="Text Box 18">
              <a:extLst>
                <a:ext uri="{FF2B5EF4-FFF2-40B4-BE49-F238E27FC236}">
                  <a16:creationId xmlns:a16="http://schemas.microsoft.com/office/drawing/2014/main" id="{9D030B2F-C730-3741-BA57-88DAD1E7D8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63220" y="2835935"/>
              <a:ext cx="51809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s(t)</a:t>
              </a:r>
              <a:endParaRPr lang="es-ES" i="1" u="none"/>
            </a:p>
          </p:txBody>
        </p:sp>
        <p:sp>
          <p:nvSpPr>
            <p:cNvPr id="19" name="Text Box 19">
              <a:extLst>
                <a:ext uri="{FF2B5EF4-FFF2-40B4-BE49-F238E27FC236}">
                  <a16:creationId xmlns:a16="http://schemas.microsoft.com/office/drawing/2014/main" id="{1B93BD17-14E1-DD49-A78F-9393C05B34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30419" y="2812123"/>
              <a:ext cx="659155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 dirty="0"/>
                <a:t>S(</a:t>
              </a:r>
              <a:r>
                <a:rPr lang="es-ES" u="none" dirty="0">
                  <a:sym typeface="Symbol" pitchFamily="18" charset="2"/>
                </a:rPr>
                <a:t>w</a:t>
              </a:r>
              <a:r>
                <a:rPr lang="es-CL" i="1" u="none" dirty="0"/>
                <a:t>)</a:t>
              </a:r>
              <a:endParaRPr lang="es-ES" i="1" u="none" dirty="0"/>
            </a:p>
          </p:txBody>
        </p:sp>
        <p:sp>
          <p:nvSpPr>
            <p:cNvPr id="32" name="Line 32">
              <a:extLst>
                <a:ext uri="{FF2B5EF4-FFF2-40B4-BE49-F238E27FC236}">
                  <a16:creationId xmlns:a16="http://schemas.microsoft.com/office/drawing/2014/main" id="{0D8234AA-08F1-3541-894F-F41B571141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424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Line 33">
              <a:extLst>
                <a:ext uri="{FF2B5EF4-FFF2-40B4-BE49-F238E27FC236}">
                  <a16:creationId xmlns:a16="http://schemas.microsoft.com/office/drawing/2014/main" id="{1227A73A-DAC9-BE40-85C2-151E4EBFC37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583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34">
              <a:extLst>
                <a:ext uri="{FF2B5EF4-FFF2-40B4-BE49-F238E27FC236}">
                  <a16:creationId xmlns:a16="http://schemas.microsoft.com/office/drawing/2014/main" id="{629E97D1-DAE3-D943-8611-EB4EEF78434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57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5">
              <a:extLst>
                <a:ext uri="{FF2B5EF4-FFF2-40B4-BE49-F238E27FC236}">
                  <a16:creationId xmlns:a16="http://schemas.microsoft.com/office/drawing/2014/main" id="{1796C445-98C9-C148-BD22-868BA7170A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4916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36">
              <a:extLst>
                <a:ext uri="{FF2B5EF4-FFF2-40B4-BE49-F238E27FC236}">
                  <a16:creationId xmlns:a16="http://schemas.microsoft.com/office/drawing/2014/main" id="{7105C95D-43AE-DE4C-81A4-147992FE900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60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37">
              <a:extLst>
                <a:ext uri="{FF2B5EF4-FFF2-40B4-BE49-F238E27FC236}">
                  <a16:creationId xmlns:a16="http://schemas.microsoft.com/office/drawing/2014/main" id="{3882E7FF-F374-3F40-96BA-3394A227B5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219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38">
              <a:extLst>
                <a:ext uri="{FF2B5EF4-FFF2-40B4-BE49-F238E27FC236}">
                  <a16:creationId xmlns:a16="http://schemas.microsoft.com/office/drawing/2014/main" id="{16E19EA0-9558-3C4E-BD11-F55381A85DD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Line 39">
              <a:extLst>
                <a:ext uri="{FF2B5EF4-FFF2-40B4-BE49-F238E27FC236}">
                  <a16:creationId xmlns:a16="http://schemas.microsoft.com/office/drawing/2014/main" id="{BCC39490-F5CF-7946-B25C-D4CD465AA52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552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40">
              <a:extLst>
                <a:ext uri="{FF2B5EF4-FFF2-40B4-BE49-F238E27FC236}">
                  <a16:creationId xmlns:a16="http://schemas.microsoft.com/office/drawing/2014/main" id="{01DFF4DA-0D8D-6F44-8FEF-8BD66E5289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696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41">
              <a:extLst>
                <a:ext uri="{FF2B5EF4-FFF2-40B4-BE49-F238E27FC236}">
                  <a16:creationId xmlns:a16="http://schemas.microsoft.com/office/drawing/2014/main" id="{51CD7558-DAE7-5C4B-8EE9-0627090BEE1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85506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Line 42">
              <a:extLst>
                <a:ext uri="{FF2B5EF4-FFF2-40B4-BE49-F238E27FC236}">
                  <a16:creationId xmlns:a16="http://schemas.microsoft.com/office/drawing/2014/main" id="{10BD3298-7525-2449-9E2C-8C2F51EC5DF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29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Line 43">
              <a:extLst>
                <a:ext uri="{FF2B5EF4-FFF2-40B4-BE49-F238E27FC236}">
                  <a16:creationId xmlns:a16="http://schemas.microsoft.com/office/drawing/2014/main" id="{459DCEC5-E1E5-B541-A55D-D26ECDCF8B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18894" y="3777323"/>
              <a:ext cx="0" cy="576262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 Box 44">
              <a:extLst>
                <a:ext uri="{FF2B5EF4-FFF2-40B4-BE49-F238E27FC236}">
                  <a16:creationId xmlns:a16="http://schemas.microsoft.com/office/drawing/2014/main" id="{33250803-5CFE-7B42-9D0C-30056A6944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36269" y="3201061"/>
              <a:ext cx="32573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T</a:t>
              </a:r>
            </a:p>
          </p:txBody>
        </p:sp>
        <p:sp>
          <p:nvSpPr>
            <p:cNvPr id="45" name="Line 45">
              <a:extLst>
                <a:ext uri="{FF2B5EF4-FFF2-40B4-BE49-F238E27FC236}">
                  <a16:creationId xmlns:a16="http://schemas.microsoft.com/office/drawing/2014/main" id="{265749E4-CA2E-DC49-B49C-72FEE43BB2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9394" y="3626510"/>
              <a:ext cx="431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Line 46">
              <a:extLst>
                <a:ext uri="{FF2B5EF4-FFF2-40B4-BE49-F238E27FC236}">
                  <a16:creationId xmlns:a16="http://schemas.microsoft.com/office/drawing/2014/main" id="{9CABD0DB-F7C9-794E-A2FC-AE22015F79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787094" y="3626510"/>
              <a:ext cx="2159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Line 47">
              <a:extLst>
                <a:ext uri="{FF2B5EF4-FFF2-40B4-BE49-F238E27FC236}">
                  <a16:creationId xmlns:a16="http://schemas.microsoft.com/office/drawing/2014/main" id="{F42CE8C8-F25F-F24F-8DDA-E1C7B21B0B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71194" y="3555073"/>
              <a:ext cx="0" cy="1444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Line 48">
              <a:extLst>
                <a:ext uri="{FF2B5EF4-FFF2-40B4-BE49-F238E27FC236}">
                  <a16:creationId xmlns:a16="http://schemas.microsoft.com/office/drawing/2014/main" id="{F6E14445-08C4-154B-8693-CFF0E07E5A1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87094" y="3555073"/>
              <a:ext cx="0" cy="1444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Line 49">
              <a:extLst>
                <a:ext uri="{FF2B5EF4-FFF2-40B4-BE49-F238E27FC236}">
                  <a16:creationId xmlns:a16="http://schemas.microsoft.com/office/drawing/2014/main" id="{AC9D179D-FA7B-C94F-BB66-98605A56F5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58981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Line 50">
              <a:extLst>
                <a:ext uri="{FF2B5EF4-FFF2-40B4-BE49-F238E27FC236}">
                  <a16:creationId xmlns:a16="http://schemas.microsoft.com/office/drawing/2014/main" id="{78E8B60A-25AF-B841-80D8-76DC805E6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22581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Line 51">
              <a:extLst>
                <a:ext uri="{FF2B5EF4-FFF2-40B4-BE49-F238E27FC236}">
                  <a16:creationId xmlns:a16="http://schemas.microsoft.com/office/drawing/2014/main" id="{2788620A-A509-1B42-9AEE-7691D99C94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595381" y="3561423"/>
              <a:ext cx="0" cy="792162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Text Box 54">
              <a:extLst>
                <a:ext uri="{FF2B5EF4-FFF2-40B4-BE49-F238E27FC236}">
                  <a16:creationId xmlns:a16="http://schemas.microsoft.com/office/drawing/2014/main" id="{AD237A25-6694-0C41-ADC6-FB9F049846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35245" y="4353586"/>
              <a:ext cx="51809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1/T</a:t>
              </a:r>
              <a:endParaRPr lang="es-ES" i="1" u="none" dirty="0">
                <a:sym typeface="Symbol" pitchFamily="18" charset="2"/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F93ED721-BDD1-0147-9D0D-73722FBB6371}"/>
              </a:ext>
            </a:extLst>
          </p:cNvPr>
          <p:cNvGrpSpPr/>
          <p:nvPr/>
        </p:nvGrpSpPr>
        <p:grpSpPr>
          <a:xfrm>
            <a:off x="626508" y="4972711"/>
            <a:ext cx="7839614" cy="1688544"/>
            <a:chOff x="626508" y="4972711"/>
            <a:chExt cx="7839614" cy="1688544"/>
          </a:xfrm>
        </p:grpSpPr>
        <p:sp>
          <p:nvSpPr>
            <p:cNvPr id="20" name="Line 20">
              <a:extLst>
                <a:ext uri="{FF2B5EF4-FFF2-40B4-BE49-F238E27FC236}">
                  <a16:creationId xmlns:a16="http://schemas.microsoft.com/office/drawing/2014/main" id="{760426F0-B93E-584E-B388-9EB0A4D706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6508" y="6488773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Line 21">
              <a:extLst>
                <a:ext uri="{FF2B5EF4-FFF2-40B4-BE49-F238E27FC236}">
                  <a16:creationId xmlns:a16="http://schemas.microsoft.com/office/drawing/2014/main" id="{F7DF5E5B-FBB4-1B4B-9A5D-E8338C205A3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5120348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Line 22">
              <a:extLst>
                <a:ext uri="{FF2B5EF4-FFF2-40B4-BE49-F238E27FC236}">
                  <a16:creationId xmlns:a16="http://schemas.microsoft.com/office/drawing/2014/main" id="{4B4FC9FE-69FE-664B-8F5D-E977D9831D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47683" y="6488773"/>
              <a:ext cx="3095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23">
              <a:extLst>
                <a:ext uri="{FF2B5EF4-FFF2-40B4-BE49-F238E27FC236}">
                  <a16:creationId xmlns:a16="http://schemas.microsoft.com/office/drawing/2014/main" id="{9FE41A80-1FAA-6B42-840D-0F4955BC560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460569" y="5120348"/>
              <a:ext cx="0" cy="1511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 Box 24">
              <a:extLst>
                <a:ext uri="{FF2B5EF4-FFF2-40B4-BE49-F238E27FC236}">
                  <a16:creationId xmlns:a16="http://schemas.microsoft.com/office/drawing/2014/main" id="{577E8206-C1B0-904A-B49A-3F1E1B8FA3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74519" y="6291923"/>
              <a:ext cx="24878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t</a:t>
              </a:r>
              <a:endParaRPr lang="es-ES" i="1" u="none"/>
            </a:p>
          </p:txBody>
        </p:sp>
        <p:sp>
          <p:nvSpPr>
            <p:cNvPr id="25" name="Text Box 25">
              <a:extLst>
                <a:ext uri="{FF2B5EF4-FFF2-40B4-BE49-F238E27FC236}">
                  <a16:creationId xmlns:a16="http://schemas.microsoft.com/office/drawing/2014/main" id="{2AE974A6-B317-C144-BE7B-1D57F3A5EF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14744" y="6261760"/>
              <a:ext cx="35137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ES" u="none" dirty="0">
                  <a:sym typeface="Symbol" pitchFamily="18" charset="2"/>
                </a:rPr>
                <a:t>w</a:t>
              </a:r>
            </a:p>
          </p:txBody>
        </p:sp>
        <p:sp>
          <p:nvSpPr>
            <p:cNvPr id="26" name="Text Box 26">
              <a:extLst>
                <a:ext uri="{FF2B5EF4-FFF2-40B4-BE49-F238E27FC236}">
                  <a16:creationId xmlns:a16="http://schemas.microsoft.com/office/drawing/2014/main" id="{87CB6920-1E88-5F4F-B1D1-48493C385F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63220" y="4996523"/>
              <a:ext cx="80021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/>
                <a:t>f(t)s(t)</a:t>
              </a:r>
              <a:endParaRPr lang="es-ES" i="1" u="none"/>
            </a:p>
          </p:txBody>
        </p:sp>
        <p:sp>
          <p:nvSpPr>
            <p:cNvPr id="27" name="Text Box 27">
              <a:extLst>
                <a:ext uri="{FF2B5EF4-FFF2-40B4-BE49-F238E27FC236}">
                  <a16:creationId xmlns:a16="http://schemas.microsoft.com/office/drawing/2014/main" id="{901C899D-2515-DB46-9597-B41F426CAE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30420" y="4972711"/>
              <a:ext cx="12105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s-CL" i="1" u="none" dirty="0"/>
                <a:t>F(</a:t>
              </a:r>
              <a:r>
                <a:rPr lang="es-ES" u="none" dirty="0">
                  <a:sym typeface="Symbol" pitchFamily="18" charset="2"/>
                </a:rPr>
                <a:t>w</a:t>
              </a:r>
              <a:r>
                <a:rPr lang="es-CL" i="1" u="none" dirty="0"/>
                <a:t>)*S(</a:t>
              </a:r>
              <a:r>
                <a:rPr lang="es-ES" u="none" dirty="0">
                  <a:sym typeface="Symbol" pitchFamily="18" charset="2"/>
                </a:rPr>
                <a:t>w</a:t>
              </a:r>
              <a:r>
                <a:rPr lang="es-CL" i="1" u="none" dirty="0"/>
                <a:t>)</a:t>
              </a:r>
              <a:endParaRPr lang="es-ES" i="1" u="none" dirty="0"/>
            </a:p>
          </p:txBody>
        </p:sp>
        <p:sp>
          <p:nvSpPr>
            <p:cNvPr id="55" name="Freeform 55">
              <a:extLst>
                <a:ext uri="{FF2B5EF4-FFF2-40B4-BE49-F238E27FC236}">
                  <a16:creationId xmlns:a16="http://schemas.microsoft.com/office/drawing/2014/main" id="{1C08E94D-355B-A149-B341-B85F5CA7EF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944" y="5434674"/>
              <a:ext cx="3024187" cy="731837"/>
            </a:xfrm>
            <a:custGeom>
              <a:avLst/>
              <a:gdLst/>
              <a:ahLst/>
              <a:cxnLst>
                <a:cxn ang="0">
                  <a:pos x="0" y="174"/>
                </a:cxn>
                <a:cxn ang="0">
                  <a:pos x="227" y="83"/>
                </a:cxn>
                <a:cxn ang="0">
                  <a:pos x="409" y="220"/>
                </a:cxn>
                <a:cxn ang="0">
                  <a:pos x="908" y="38"/>
                </a:cxn>
                <a:cxn ang="0">
                  <a:pos x="1452" y="446"/>
                </a:cxn>
                <a:cxn ang="0">
                  <a:pos x="1815" y="129"/>
                </a:cxn>
                <a:cxn ang="0">
                  <a:pos x="1905" y="174"/>
                </a:cxn>
              </a:cxnLst>
              <a:rect l="0" t="0" r="r" b="b"/>
              <a:pathLst>
                <a:path w="1905" h="461">
                  <a:moveTo>
                    <a:pt x="0" y="174"/>
                  </a:moveTo>
                  <a:cubicBezTo>
                    <a:pt x="79" y="124"/>
                    <a:pt x="159" y="75"/>
                    <a:pt x="227" y="83"/>
                  </a:cubicBezTo>
                  <a:cubicBezTo>
                    <a:pt x="295" y="91"/>
                    <a:pt x="296" y="227"/>
                    <a:pt x="409" y="220"/>
                  </a:cubicBezTo>
                  <a:cubicBezTo>
                    <a:pt x="522" y="213"/>
                    <a:pt x="734" y="0"/>
                    <a:pt x="908" y="38"/>
                  </a:cubicBezTo>
                  <a:cubicBezTo>
                    <a:pt x="1082" y="76"/>
                    <a:pt x="1301" y="431"/>
                    <a:pt x="1452" y="446"/>
                  </a:cubicBezTo>
                  <a:cubicBezTo>
                    <a:pt x="1603" y="461"/>
                    <a:pt x="1740" y="174"/>
                    <a:pt x="1815" y="129"/>
                  </a:cubicBezTo>
                  <a:cubicBezTo>
                    <a:pt x="1890" y="84"/>
                    <a:pt x="1897" y="129"/>
                    <a:pt x="1905" y="174"/>
                  </a:cubicBezTo>
                </a:path>
              </a:pathLst>
            </a:custGeom>
            <a:noFill/>
            <a:ln w="9525" cap="flat" cmpd="sng">
              <a:solidFill>
                <a:srgbClr val="0000FF"/>
              </a:solidFill>
              <a:prstDash val="dash"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Line 56">
              <a:extLst>
                <a:ext uri="{FF2B5EF4-FFF2-40B4-BE49-F238E27FC236}">
                  <a16:creationId xmlns:a16="http://schemas.microsoft.com/office/drawing/2014/main" id="{37C611AD-CCDA-9045-AAB5-CC56F2169C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058306" y="5577549"/>
              <a:ext cx="0" cy="9366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Line 57">
              <a:extLst>
                <a:ext uri="{FF2B5EF4-FFF2-40B4-BE49-F238E27FC236}">
                  <a16:creationId xmlns:a16="http://schemas.microsoft.com/office/drawing/2014/main" id="{D67F3046-160C-E044-9690-0807E6FB556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74206" y="5793449"/>
              <a:ext cx="0" cy="7207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58">
              <a:extLst>
                <a:ext uri="{FF2B5EF4-FFF2-40B4-BE49-F238E27FC236}">
                  <a16:creationId xmlns:a16="http://schemas.microsoft.com/office/drawing/2014/main" id="{5365EDEE-8489-A14B-BFC2-1190AC447F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1490106" y="5722011"/>
              <a:ext cx="1588" cy="7921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Line 59">
              <a:extLst>
                <a:ext uri="{FF2B5EF4-FFF2-40B4-BE49-F238E27FC236}">
                  <a16:creationId xmlns:a16="http://schemas.microsoft.com/office/drawing/2014/main" id="{A4A313C1-B18B-F242-B88A-781B882B98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706006" y="5577549"/>
              <a:ext cx="0" cy="9366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Line 60">
              <a:extLst>
                <a:ext uri="{FF2B5EF4-FFF2-40B4-BE49-F238E27FC236}">
                  <a16:creationId xmlns:a16="http://schemas.microsoft.com/office/drawing/2014/main" id="{A64892EA-C9D8-1648-A539-947033D2342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921906" y="5506110"/>
              <a:ext cx="0" cy="10080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Line 61">
              <a:extLst>
                <a:ext uri="{FF2B5EF4-FFF2-40B4-BE49-F238E27FC236}">
                  <a16:creationId xmlns:a16="http://schemas.microsoft.com/office/drawing/2014/main" id="{8526C6B3-705D-D447-AE1C-E5789498F4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139394" y="5506110"/>
              <a:ext cx="0" cy="10080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Line 62">
              <a:extLst>
                <a:ext uri="{FF2B5EF4-FFF2-40B4-BE49-F238E27FC236}">
                  <a16:creationId xmlns:a16="http://schemas.microsoft.com/office/drawing/2014/main" id="{EDA668D8-EF09-3742-B7D2-6A4C0B8F584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55294" y="5577549"/>
              <a:ext cx="0" cy="9366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Line 63">
              <a:extLst>
                <a:ext uri="{FF2B5EF4-FFF2-40B4-BE49-F238E27FC236}">
                  <a16:creationId xmlns:a16="http://schemas.microsoft.com/office/drawing/2014/main" id="{7CEC7577-9588-BD4F-BF0E-07AE42D1D5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71194" y="5866473"/>
              <a:ext cx="0" cy="647700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Line 64">
              <a:extLst>
                <a:ext uri="{FF2B5EF4-FFF2-40B4-BE49-F238E27FC236}">
                  <a16:creationId xmlns:a16="http://schemas.microsoft.com/office/drawing/2014/main" id="{82866FE7-B418-E34B-B658-69EAB67CCF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85506" y="5937911"/>
              <a:ext cx="0" cy="5762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Line 65">
              <a:extLst>
                <a:ext uri="{FF2B5EF4-FFF2-40B4-BE49-F238E27FC236}">
                  <a16:creationId xmlns:a16="http://schemas.microsoft.com/office/drawing/2014/main" id="{AC335A87-8923-0E41-9543-E680D718535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02994" y="6153810"/>
              <a:ext cx="0" cy="360363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Line 66">
              <a:extLst>
                <a:ext uri="{FF2B5EF4-FFF2-40B4-BE49-F238E27FC236}">
                  <a16:creationId xmlns:a16="http://schemas.microsoft.com/office/drawing/2014/main" id="{6AE95075-9621-1F4A-A59B-A55BC0B0CC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18894" y="6010935"/>
              <a:ext cx="0" cy="503238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Line 67">
              <a:extLst>
                <a:ext uri="{FF2B5EF4-FFF2-40B4-BE49-F238E27FC236}">
                  <a16:creationId xmlns:a16="http://schemas.microsoft.com/office/drawing/2014/main" id="{22AA2925-80D8-BE42-B975-BD67656AAB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4794" y="5793449"/>
              <a:ext cx="0" cy="720725"/>
            </a:xfrm>
            <a:prstGeom prst="lin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/>
            </a:p>
          </p:txBody>
        </p:sp>
        <p:grpSp>
          <p:nvGrpSpPr>
            <p:cNvPr id="68" name="Group 68">
              <a:extLst>
                <a:ext uri="{FF2B5EF4-FFF2-40B4-BE49-F238E27FC236}">
                  <a16:creationId xmlns:a16="http://schemas.microsoft.com/office/drawing/2014/main" id="{AF2DB46D-3A7A-0644-99B9-E250B0DE1A0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027181" y="5494998"/>
              <a:ext cx="865188" cy="1019175"/>
              <a:chOff x="3787" y="482"/>
              <a:chExt cx="726" cy="642"/>
            </a:xfrm>
          </p:grpSpPr>
          <p:sp>
            <p:nvSpPr>
              <p:cNvPr id="69" name="Freeform 69">
                <a:extLst>
                  <a:ext uri="{FF2B5EF4-FFF2-40B4-BE49-F238E27FC236}">
                    <a16:creationId xmlns:a16="http://schemas.microsoft.com/office/drawing/2014/main" id="{849B73FE-5956-734A-8B9D-0D90F5FC87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7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" name="Freeform 70">
                <a:extLst>
                  <a:ext uri="{FF2B5EF4-FFF2-40B4-BE49-F238E27FC236}">
                    <a16:creationId xmlns:a16="http://schemas.microsoft.com/office/drawing/2014/main" id="{24C60C76-5F53-6247-9A75-90759FABDE8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150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1" name="Group 71">
              <a:extLst>
                <a:ext uri="{FF2B5EF4-FFF2-40B4-BE49-F238E27FC236}">
                  <a16:creationId xmlns:a16="http://schemas.microsoft.com/office/drawing/2014/main" id="{D2757132-BFFB-8F43-A1D8-168F4456B36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90781" y="5494998"/>
              <a:ext cx="865188" cy="1019175"/>
              <a:chOff x="3787" y="482"/>
              <a:chExt cx="726" cy="642"/>
            </a:xfrm>
          </p:grpSpPr>
          <p:sp>
            <p:nvSpPr>
              <p:cNvPr id="72" name="Freeform 72">
                <a:extLst>
                  <a:ext uri="{FF2B5EF4-FFF2-40B4-BE49-F238E27FC236}">
                    <a16:creationId xmlns:a16="http://schemas.microsoft.com/office/drawing/2014/main" id="{337E0B72-9FB3-3844-8788-050AF54D7A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7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" name="Freeform 73">
                <a:extLst>
                  <a:ext uri="{FF2B5EF4-FFF2-40B4-BE49-F238E27FC236}">
                    <a16:creationId xmlns:a16="http://schemas.microsoft.com/office/drawing/2014/main" id="{4F5475DF-FCAA-9749-906A-3781395D53B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150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4" name="Group 74">
              <a:extLst>
                <a:ext uri="{FF2B5EF4-FFF2-40B4-BE49-F238E27FC236}">
                  <a16:creationId xmlns:a16="http://schemas.microsoft.com/office/drawing/2014/main" id="{5F8B2F88-FA45-ED47-B21D-A49EE57369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63581" y="5494998"/>
              <a:ext cx="865188" cy="1019175"/>
              <a:chOff x="3787" y="482"/>
              <a:chExt cx="726" cy="642"/>
            </a:xfrm>
          </p:grpSpPr>
          <p:sp>
            <p:nvSpPr>
              <p:cNvPr id="75" name="Freeform 75">
                <a:extLst>
                  <a:ext uri="{FF2B5EF4-FFF2-40B4-BE49-F238E27FC236}">
                    <a16:creationId xmlns:a16="http://schemas.microsoft.com/office/drawing/2014/main" id="{20CAB0A2-72B1-7C4A-9F25-87533498DC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7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" name="Freeform 76">
                <a:extLst>
                  <a:ext uri="{FF2B5EF4-FFF2-40B4-BE49-F238E27FC236}">
                    <a16:creationId xmlns:a16="http://schemas.microsoft.com/office/drawing/2014/main" id="{106DAA5C-AA75-A74F-A5EC-1F0AB63014A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150" y="482"/>
                <a:ext cx="363" cy="642"/>
              </a:xfrm>
              <a:custGeom>
                <a:avLst/>
                <a:gdLst/>
                <a:ahLst/>
                <a:cxnLst>
                  <a:cxn ang="0">
                    <a:pos x="0" y="635"/>
                  </a:cxn>
                  <a:cxn ang="0">
                    <a:pos x="136" y="589"/>
                  </a:cxn>
                  <a:cxn ang="0">
                    <a:pos x="227" y="317"/>
                  </a:cxn>
                  <a:cxn ang="0">
                    <a:pos x="318" y="45"/>
                  </a:cxn>
                  <a:cxn ang="0">
                    <a:pos x="363" y="45"/>
                  </a:cxn>
                </a:cxnLst>
                <a:rect l="0" t="0" r="r" b="b"/>
                <a:pathLst>
                  <a:path w="363" h="642">
                    <a:moveTo>
                      <a:pt x="0" y="635"/>
                    </a:moveTo>
                    <a:cubicBezTo>
                      <a:pt x="49" y="638"/>
                      <a:pt x="98" y="642"/>
                      <a:pt x="136" y="589"/>
                    </a:cubicBezTo>
                    <a:cubicBezTo>
                      <a:pt x="174" y="536"/>
                      <a:pt x="197" y="408"/>
                      <a:pt x="227" y="317"/>
                    </a:cubicBezTo>
                    <a:cubicBezTo>
                      <a:pt x="257" y="226"/>
                      <a:pt x="295" y="90"/>
                      <a:pt x="318" y="45"/>
                    </a:cubicBezTo>
                    <a:cubicBezTo>
                      <a:pt x="341" y="0"/>
                      <a:pt x="352" y="22"/>
                      <a:pt x="363" y="45"/>
                    </a:cubicBezTo>
                  </a:path>
                </a:pathLst>
              </a:custGeom>
              <a:noFill/>
              <a:ln w="28575" cmpd="sng">
                <a:solidFill>
                  <a:srgbClr val="FF0000"/>
                </a:solidFill>
                <a:round/>
                <a:headEnd/>
                <a:tailEnd/>
              </a:ln>
              <a:effectLst/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80" name="Freeform 64">
            <a:extLst>
              <a:ext uri="{FF2B5EF4-FFF2-40B4-BE49-F238E27FC236}">
                <a16:creationId xmlns:a16="http://schemas.microsoft.com/office/drawing/2014/main" id="{DA3F83B4-6071-434F-8B72-A2C1524FBAFC}"/>
              </a:ext>
            </a:extLst>
          </p:cNvPr>
          <p:cNvSpPr>
            <a:spLocks/>
          </p:cNvSpPr>
          <p:nvPr/>
        </p:nvSpPr>
        <p:spPr bwMode="auto">
          <a:xfrm>
            <a:off x="5036067" y="5422799"/>
            <a:ext cx="2209778" cy="1054099"/>
          </a:xfrm>
          <a:custGeom>
            <a:avLst/>
            <a:gdLst/>
            <a:ahLst/>
            <a:cxnLst>
              <a:cxn ang="0">
                <a:pos x="0" y="499"/>
              </a:cxn>
              <a:cxn ang="0">
                <a:pos x="681" y="499"/>
              </a:cxn>
              <a:cxn ang="0">
                <a:pos x="681" y="0"/>
              </a:cxn>
              <a:cxn ang="0">
                <a:pos x="1406" y="0"/>
              </a:cxn>
              <a:cxn ang="0">
                <a:pos x="1406" y="499"/>
              </a:cxn>
              <a:cxn ang="0">
                <a:pos x="1633" y="499"/>
              </a:cxn>
            </a:cxnLst>
            <a:rect l="0" t="0" r="r" b="b"/>
            <a:pathLst>
              <a:path w="1633" h="499">
                <a:moveTo>
                  <a:pt x="0" y="499"/>
                </a:moveTo>
                <a:lnTo>
                  <a:pt x="681" y="499"/>
                </a:lnTo>
                <a:lnTo>
                  <a:pt x="681" y="0"/>
                </a:lnTo>
                <a:lnTo>
                  <a:pt x="1406" y="0"/>
                </a:lnTo>
                <a:lnTo>
                  <a:pt x="1406" y="499"/>
                </a:lnTo>
                <a:lnTo>
                  <a:pt x="1633" y="499"/>
                </a:lnTo>
              </a:path>
            </a:pathLst>
          </a:custGeom>
          <a:noFill/>
          <a:ln w="28575" cmpd="sng">
            <a:solidFill>
              <a:srgbClr val="0000FF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81" name="Text Box 11">
            <a:extLst>
              <a:ext uri="{FF2B5EF4-FFF2-40B4-BE49-F238E27FC236}">
                <a16:creationId xmlns:a16="http://schemas.microsoft.com/office/drawing/2014/main" id="{9F6E57F1-180E-044D-8C25-03C8CD509E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7640" y="72396"/>
            <a:ext cx="2715808" cy="46166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s-CL" sz="2400" u="none" dirty="0">
                <a:solidFill>
                  <a:srgbClr val="0000FF"/>
                </a:solidFill>
                <a:latin typeface="Trebuchet MS" panose="020B0703020202090204" pitchFamily="34" charset="0"/>
                <a:ea typeface="Arial" charset="0"/>
              </a:rPr>
              <a:t>[ Muestreo en 1D ]</a:t>
            </a:r>
            <a:endParaRPr lang="es-ES" sz="2400" u="none" dirty="0">
              <a:solidFill>
                <a:srgbClr val="0000FF"/>
              </a:solidFill>
              <a:latin typeface="Trebuchet MS" panose="020B0703020202090204" pitchFamily="34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7071751"/>
      </p:ext>
    </p:extLst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1800" b="0" i="0" u="sng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1800" b="0" i="0" u="sng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5145</TotalTime>
  <Words>514</Words>
  <Application>Microsoft Macintosh PowerPoint</Application>
  <PresentationFormat>On-screen Show (4:3)</PresentationFormat>
  <Paragraphs>162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Times New Roman</vt:lpstr>
      <vt:lpstr>Trebuchet MS</vt:lpstr>
      <vt:lpstr>Diseño predeterminado</vt:lpstr>
      <vt:lpstr>PowerPoint Presentation</vt:lpstr>
      <vt:lpstr>Recordatorio</vt:lpstr>
      <vt:lpstr>Recordatorio</vt:lpstr>
      <vt:lpstr>Recordatorio</vt:lpstr>
      <vt:lpstr>Recordatorio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Sony Electronics,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mingo</dc:creator>
  <cp:lastModifiedBy>Domingo Mery</cp:lastModifiedBy>
  <cp:revision>51</cp:revision>
  <dcterms:created xsi:type="dcterms:W3CDTF">2010-09-15T13:08:14Z</dcterms:created>
  <dcterms:modified xsi:type="dcterms:W3CDTF">2021-09-30T13:39:58Z</dcterms:modified>
</cp:coreProperties>
</file>

<file path=docProps/thumbnail.jpeg>
</file>